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4"/>
  </p:notesMasterIdLst>
  <p:sldIdLst>
    <p:sldId id="267" r:id="rId2"/>
    <p:sldId id="258" r:id="rId3"/>
  </p:sldIdLst>
  <p:sldSz cx="12192000" cy="6858000"/>
  <p:notesSz cx="6858000" cy="9144000"/>
  <p:embeddedFontLst>
    <p:embeddedFont>
      <p:font typeface="Open Sans" panose="020B0606030504020204" pitchFamily="34" charset="0"/>
      <p:regular r:id="rId5"/>
      <p:bold r:id="rId6"/>
      <p:italic r:id="rId7"/>
      <p:boldItalic r:id="rId8"/>
    </p:embeddedFont>
  </p:embeddedFont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EFA400"/>
    <a:srgbClr val="CA2E6C"/>
    <a:srgbClr val="5A3600"/>
    <a:srgbClr val="A8C813"/>
    <a:srgbClr val="002B38"/>
    <a:srgbClr val="008CC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3427474-A7DD-42B8-B523-DA774C282AD6}" v="18" dt="2025-05-25T19:20:22.9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21" autoAdjust="0"/>
    <p:restoredTop sz="86620" autoAdjust="0"/>
  </p:normalViewPr>
  <p:slideViewPr>
    <p:cSldViewPr snapToGrid="0" showGuides="1">
      <p:cViewPr varScale="1">
        <p:scale>
          <a:sx n="96" d="100"/>
          <a:sy n="96" d="100"/>
        </p:scale>
        <p:origin x="420"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notesMaster" Target="notesMasters/notesMaster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2EDE50-7B18-444A-8B08-0581BB056FF2}" type="datetimeFigureOut">
              <a:rPr lang="de-DE" smtClean="0"/>
              <a:t>06.05.2026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F078BE-69AC-4AA7-AD15-C42AF79FE99B}" type="slidenum">
              <a:rPr lang="de-DE" smtClean="0"/>
              <a:t>‹Nr.›</a:t>
            </a:fld>
            <a:endParaRPr lang="de-DE"/>
          </a:p>
        </p:txBody>
      </p:sp>
    </p:spTree>
    <p:extLst>
      <p:ext uri="{BB962C8B-B14F-4D97-AF65-F5344CB8AC3E}">
        <p14:creationId xmlns:p14="http://schemas.microsoft.com/office/powerpoint/2010/main" val="40788363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nkündigungsslide">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1DD17D6D-1EC6-1B0C-D274-27BE39D4E97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2" y="0"/>
            <a:ext cx="12191998" cy="6857999"/>
          </a:xfrm>
          <a:prstGeom prst="rect">
            <a:avLst/>
          </a:prstGeom>
        </p:spPr>
      </p:pic>
    </p:spTree>
    <p:extLst>
      <p:ext uri="{BB962C8B-B14F-4D97-AF65-F5344CB8AC3E}">
        <p14:creationId xmlns:p14="http://schemas.microsoft.com/office/powerpoint/2010/main" val="378899242"/>
      </p:ext>
    </p:extLst>
  </p:cSld>
  <p:clrMapOvr>
    <a:masterClrMapping/>
  </p:clrMapOvr>
  <p:extLst>
    <p:ext uri="{DCECCB84-F9BA-43D5-87BE-67443E8EF086}">
      <p15:sldGuideLst xmlns:p15="http://schemas.microsoft.com/office/powerpoint/2012/main">
        <p15:guide id="1" orient="horz" pos="504" userDrawn="1">
          <p15:clr>
            <a:srgbClr val="FBAE40"/>
          </p15:clr>
        </p15:guide>
        <p15:guide id="2" pos="224" userDrawn="1">
          <p15:clr>
            <a:srgbClr val="FBAE40"/>
          </p15:clr>
        </p15:guide>
        <p15:guide id="3" pos="7454" userDrawn="1">
          <p15:clr>
            <a:srgbClr val="FBAE40"/>
          </p15:clr>
        </p15:guide>
        <p15:guide id="4" orient="horz" pos="1275"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5ACF6CB4-BFF3-65B9-8146-0C6F89037D8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8" cy="6857999"/>
          </a:xfrm>
          <a:prstGeom prst="rect">
            <a:avLst/>
          </a:prstGeom>
        </p:spPr>
      </p:pic>
      <p:sp>
        <p:nvSpPr>
          <p:cNvPr id="2" name="Titel 1">
            <a:extLst>
              <a:ext uri="{FF2B5EF4-FFF2-40B4-BE49-F238E27FC236}">
                <a16:creationId xmlns:a16="http://schemas.microsoft.com/office/drawing/2014/main" id="{913F1D7A-A424-4081-9BFA-7F169B9B1488}"/>
              </a:ext>
            </a:extLst>
          </p:cNvPr>
          <p:cNvSpPr>
            <a:spLocks noGrp="1"/>
          </p:cNvSpPr>
          <p:nvPr>
            <p:ph type="ctrTitle" hasCustomPrompt="1"/>
          </p:nvPr>
        </p:nvSpPr>
        <p:spPr>
          <a:xfrm>
            <a:off x="355600" y="2086251"/>
            <a:ext cx="4382655" cy="1423711"/>
          </a:xfrm>
        </p:spPr>
        <p:txBody>
          <a:bodyPr anchor="t">
            <a:noAutofit/>
          </a:bodyPr>
          <a:lstStyle>
            <a:lvl1pPr algn="l">
              <a:defRPr sz="3600" b="1">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r>
              <a:rPr lang="de-DE" dirty="0"/>
              <a:t>Mastertitelformat bearbeiten</a:t>
            </a:r>
          </a:p>
        </p:txBody>
      </p:sp>
      <p:sp>
        <p:nvSpPr>
          <p:cNvPr id="3" name="Untertitel 2">
            <a:extLst>
              <a:ext uri="{FF2B5EF4-FFF2-40B4-BE49-F238E27FC236}">
                <a16:creationId xmlns:a16="http://schemas.microsoft.com/office/drawing/2014/main" id="{CB4E2B5F-FA92-4E92-889A-EE2FAE5E96E4}"/>
              </a:ext>
            </a:extLst>
          </p:cNvPr>
          <p:cNvSpPr>
            <a:spLocks noGrp="1"/>
          </p:cNvSpPr>
          <p:nvPr>
            <p:ph type="subTitle" idx="1"/>
          </p:nvPr>
        </p:nvSpPr>
        <p:spPr>
          <a:xfrm>
            <a:off x="355601" y="4760980"/>
            <a:ext cx="3638619" cy="1298434"/>
          </a:xfrm>
        </p:spPr>
        <p:txBody>
          <a:bodyPr>
            <a:normAutofit/>
          </a:bodyPr>
          <a:lstStyle>
            <a:lvl1pPr marL="0" indent="0" algn="l">
              <a:buNone/>
              <a:defRPr sz="16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Master-Untertitelformat bearbeiten</a:t>
            </a:r>
          </a:p>
        </p:txBody>
      </p:sp>
    </p:spTree>
    <p:extLst>
      <p:ext uri="{BB962C8B-B14F-4D97-AF65-F5344CB8AC3E}">
        <p14:creationId xmlns:p14="http://schemas.microsoft.com/office/powerpoint/2010/main" val="1426855938"/>
      </p:ext>
    </p:extLst>
  </p:cSld>
  <p:clrMapOvr>
    <a:masterClrMapping/>
  </p:clrMapOvr>
  <p:extLst>
    <p:ext uri="{DCECCB84-F9BA-43D5-87BE-67443E8EF086}">
      <p15:sldGuideLst xmlns:p15="http://schemas.microsoft.com/office/powerpoint/2012/main">
        <p15:guide id="1" orient="horz" pos="504" userDrawn="1">
          <p15:clr>
            <a:srgbClr val="FBAE40"/>
          </p15:clr>
        </p15:guide>
        <p15:guide id="2" pos="224" userDrawn="1">
          <p15:clr>
            <a:srgbClr val="FBAE40"/>
          </p15:clr>
        </p15:guide>
        <p15:guide id="3" pos="7454" userDrawn="1">
          <p15:clr>
            <a:srgbClr val="FBAE40"/>
          </p15:clr>
        </p15:guide>
        <p15:guide id="4" orient="horz" pos="1275"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elfolie_Blau">
    <p:spTree>
      <p:nvGrpSpPr>
        <p:cNvPr id="1" name=""/>
        <p:cNvGrpSpPr/>
        <p:nvPr/>
      </p:nvGrpSpPr>
      <p:grpSpPr>
        <a:xfrm>
          <a:off x="0" y="0"/>
          <a:ext cx="0" cy="0"/>
          <a:chOff x="0" y="0"/>
          <a:chExt cx="0" cy="0"/>
        </a:xfrm>
      </p:grpSpPr>
      <p:pic>
        <p:nvPicPr>
          <p:cNvPr id="3" name="Grafik 2" descr="Ein Bild, das Text, Screenshot, gelb, Schrift enthält.&#10;&#10;KI-generierte Inhalte können fehlerhaft sein.">
            <a:extLst>
              <a:ext uri="{FF2B5EF4-FFF2-40B4-BE49-F238E27FC236}">
                <a16:creationId xmlns:a16="http://schemas.microsoft.com/office/drawing/2014/main" id="{4039D559-2D8E-E94E-2907-B3D5BF6F646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4" name="Titel 1">
            <a:extLst>
              <a:ext uri="{FF2B5EF4-FFF2-40B4-BE49-F238E27FC236}">
                <a16:creationId xmlns:a16="http://schemas.microsoft.com/office/drawing/2014/main" id="{853688B4-2E42-ACCA-9DF8-EED180B7EC6A}"/>
              </a:ext>
            </a:extLst>
          </p:cNvPr>
          <p:cNvSpPr>
            <a:spLocks noGrp="1"/>
          </p:cNvSpPr>
          <p:nvPr>
            <p:ph type="ctrTitle"/>
          </p:nvPr>
        </p:nvSpPr>
        <p:spPr>
          <a:xfrm>
            <a:off x="355600" y="2086251"/>
            <a:ext cx="10312400" cy="1423711"/>
          </a:xfrm>
        </p:spPr>
        <p:txBody>
          <a:bodyPr anchor="t"/>
          <a:lstStyle>
            <a:lvl1pPr algn="l">
              <a:defRPr sz="60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r>
              <a:rPr lang="de-DE" dirty="0"/>
              <a:t>Mastertitelformat bearbeiten</a:t>
            </a:r>
          </a:p>
        </p:txBody>
      </p:sp>
      <p:sp>
        <p:nvSpPr>
          <p:cNvPr id="7" name="Untertitel 2">
            <a:extLst>
              <a:ext uri="{FF2B5EF4-FFF2-40B4-BE49-F238E27FC236}">
                <a16:creationId xmlns:a16="http://schemas.microsoft.com/office/drawing/2014/main" id="{F6F6EA4A-41F7-953B-AF05-509B8FECBA5F}"/>
              </a:ext>
            </a:extLst>
          </p:cNvPr>
          <p:cNvSpPr>
            <a:spLocks noGrp="1"/>
          </p:cNvSpPr>
          <p:nvPr>
            <p:ph type="subTitle" idx="1"/>
          </p:nvPr>
        </p:nvSpPr>
        <p:spPr>
          <a:xfrm>
            <a:off x="355600" y="3823984"/>
            <a:ext cx="8007165" cy="907813"/>
          </a:xfrm>
        </p:spPr>
        <p:txBody>
          <a:bodyPr/>
          <a:lstStyle>
            <a:lvl1pPr marL="0" indent="0" algn="l">
              <a:buNone/>
              <a:defRPr sz="240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dirty="0"/>
              <a:t>Master-Untertitelformat bearbeiten</a:t>
            </a:r>
          </a:p>
        </p:txBody>
      </p:sp>
    </p:spTree>
    <p:extLst>
      <p:ext uri="{BB962C8B-B14F-4D97-AF65-F5344CB8AC3E}">
        <p14:creationId xmlns:p14="http://schemas.microsoft.com/office/powerpoint/2010/main" val="3964848158"/>
      </p:ext>
    </p:extLst>
  </p:cSld>
  <p:clrMapOvr>
    <a:masterClrMapping/>
  </p:clrMapOvr>
  <p:extLst>
    <p:ext uri="{DCECCB84-F9BA-43D5-87BE-67443E8EF086}">
      <p15:sldGuideLst xmlns:p15="http://schemas.microsoft.com/office/powerpoint/2012/main">
        <p15:guide id="1" orient="horz" pos="346" userDrawn="1">
          <p15:clr>
            <a:srgbClr val="FBAE40"/>
          </p15:clr>
        </p15:guide>
        <p15:guide id="2" pos="224" userDrawn="1">
          <p15:clr>
            <a:srgbClr val="FBAE40"/>
          </p15:clr>
        </p15:guide>
        <p15:guide id="3" orient="horz" pos="754" userDrawn="1">
          <p15:clr>
            <a:srgbClr val="FBAE40"/>
          </p15:clr>
        </p15:guide>
        <p15:guide id="4" pos="7446" userDrawn="1">
          <p15:clr>
            <a:srgbClr val="FBAE40"/>
          </p15:clr>
        </p15:guide>
        <p15:guide id="5" orient="horz" pos="1003"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pic>
        <p:nvPicPr>
          <p:cNvPr id="9" name="Grafik 8" descr="Ein Bild, das Screenshot enthält.&#10;&#10;KI-generierte Inhalte können fehlerhaft sein.">
            <a:extLst>
              <a:ext uri="{FF2B5EF4-FFF2-40B4-BE49-F238E27FC236}">
                <a16:creationId xmlns:a16="http://schemas.microsoft.com/office/drawing/2014/main" id="{3F091ED3-45A3-3443-D549-E0F233BF50F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a:solidFill>
            <a:srgbClr val="FFFFFF"/>
          </a:solidFill>
        </p:spPr>
      </p:pic>
      <p:sp>
        <p:nvSpPr>
          <p:cNvPr id="2" name="Titel 1">
            <a:extLst>
              <a:ext uri="{FF2B5EF4-FFF2-40B4-BE49-F238E27FC236}">
                <a16:creationId xmlns:a16="http://schemas.microsoft.com/office/drawing/2014/main" id="{D917238A-7E65-4094-A497-2773A7BA723B}"/>
              </a:ext>
            </a:extLst>
          </p:cNvPr>
          <p:cNvSpPr>
            <a:spLocks noGrp="1"/>
          </p:cNvSpPr>
          <p:nvPr>
            <p:ph type="title" hasCustomPrompt="1"/>
          </p:nvPr>
        </p:nvSpPr>
        <p:spPr>
          <a:xfrm>
            <a:off x="355599" y="480539"/>
            <a:ext cx="11464925" cy="762335"/>
          </a:xfrm>
        </p:spPr>
        <p:txBody>
          <a:bodyPr anchor="t">
            <a:normAutofit/>
          </a:bodyPr>
          <a:lstStyle>
            <a:lvl1pPr>
              <a:defRPr sz="3200" b="1">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r>
              <a:rPr lang="de-DE" dirty="0"/>
              <a:t>MASTERTITELFORMAT BEARBEITEN</a:t>
            </a:r>
          </a:p>
        </p:txBody>
      </p:sp>
      <p:sp>
        <p:nvSpPr>
          <p:cNvPr id="3" name="Inhaltsplatzhalter 2">
            <a:extLst>
              <a:ext uri="{FF2B5EF4-FFF2-40B4-BE49-F238E27FC236}">
                <a16:creationId xmlns:a16="http://schemas.microsoft.com/office/drawing/2014/main" id="{CEBBBD92-3982-4837-A6D0-44C365F9CCEC}"/>
              </a:ext>
            </a:extLst>
          </p:cNvPr>
          <p:cNvSpPr>
            <a:spLocks noGrp="1"/>
          </p:cNvSpPr>
          <p:nvPr>
            <p:ph idx="1"/>
          </p:nvPr>
        </p:nvSpPr>
        <p:spPr>
          <a:xfrm>
            <a:off x="355600" y="1592262"/>
            <a:ext cx="10998200" cy="4109391"/>
          </a:xfrm>
        </p:spPr>
        <p:txBody>
          <a:bodyPr>
            <a:normAutofit/>
          </a:bodyPr>
          <a:lstStyle>
            <a:lvl1pPr marL="0" indent="0">
              <a:buNone/>
              <a:defRPr sz="2400">
                <a:solidFill>
                  <a:schemeClr val="tx1">
                    <a:lumMod val="75000"/>
                  </a:schemeClr>
                </a:solidFill>
                <a:latin typeface="Open Sans" panose="020B0606030504020204" pitchFamily="34" charset="0"/>
                <a:ea typeface="Open Sans" panose="020B0606030504020204" pitchFamily="34" charset="0"/>
                <a:cs typeface="Open Sans" panose="020B0606030504020204" pitchFamily="34" charset="0"/>
              </a:defRPr>
            </a:lvl1pPr>
            <a:lvl2pPr>
              <a:defRPr sz="2000">
                <a:solidFill>
                  <a:schemeClr val="tx1">
                    <a:lumMod val="75000"/>
                  </a:schemeClr>
                </a:solidFill>
                <a:latin typeface="Open Sans" panose="020B0606030504020204" pitchFamily="34" charset="0"/>
                <a:ea typeface="Open Sans" panose="020B0606030504020204" pitchFamily="34" charset="0"/>
                <a:cs typeface="Open Sans" panose="020B0606030504020204" pitchFamily="34" charset="0"/>
              </a:defRPr>
            </a:lvl2pPr>
            <a:lvl3pPr>
              <a:defRPr sz="1600">
                <a:solidFill>
                  <a:schemeClr val="tx1">
                    <a:lumMod val="75000"/>
                  </a:schemeClr>
                </a:solidFill>
                <a:latin typeface="Open Sans" panose="020B0606030504020204" pitchFamily="34" charset="0"/>
                <a:ea typeface="Open Sans" panose="020B0606030504020204" pitchFamily="34" charset="0"/>
                <a:cs typeface="Open Sans" panose="020B0606030504020204" pitchFamily="34" charset="0"/>
              </a:defRPr>
            </a:lvl3pPr>
            <a:lvl4pPr>
              <a:defRPr sz="1200">
                <a:solidFill>
                  <a:schemeClr val="tx1">
                    <a:lumMod val="75000"/>
                  </a:schemeClr>
                </a:solidFill>
                <a:latin typeface="Open Sans" panose="020B0606030504020204" pitchFamily="34" charset="0"/>
                <a:ea typeface="Open Sans" panose="020B0606030504020204" pitchFamily="34" charset="0"/>
                <a:cs typeface="Open Sans" panose="020B0606030504020204" pitchFamily="34" charset="0"/>
              </a:defRPr>
            </a:lvl4pPr>
            <a:lvl5pPr>
              <a:defRPr sz="2400">
                <a:latin typeface="Open Sans" panose="020B0606030504020204" pitchFamily="34" charset="0"/>
                <a:ea typeface="Open Sans" panose="020B0606030504020204" pitchFamily="34" charset="0"/>
                <a:cs typeface="Open Sans" panose="020B0606030504020204" pitchFamily="34" charset="0"/>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p:txBody>
      </p:sp>
      <p:sp>
        <p:nvSpPr>
          <p:cNvPr id="5" name="Fußzeilenplatzhalter 4">
            <a:extLst>
              <a:ext uri="{FF2B5EF4-FFF2-40B4-BE49-F238E27FC236}">
                <a16:creationId xmlns:a16="http://schemas.microsoft.com/office/drawing/2014/main" id="{C9989DE5-2DA2-4CF5-919B-C8A1DC9B8D7D}"/>
              </a:ext>
            </a:extLst>
          </p:cNvPr>
          <p:cNvSpPr>
            <a:spLocks noGrp="1"/>
          </p:cNvSpPr>
          <p:nvPr>
            <p:ph type="ftr" sz="quarter" idx="11"/>
          </p:nvPr>
        </p:nvSpPr>
        <p:spPr>
          <a:xfrm>
            <a:off x="355600" y="5732139"/>
            <a:ext cx="3905682" cy="365125"/>
          </a:xfrm>
        </p:spPr>
        <p:txBody>
          <a:bodyPr/>
          <a:lstStyle>
            <a:lvl1pPr algn="l">
              <a:defRPr lang="de-DE" dirty="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6" name="Foliennummernplatzhalter 5">
            <a:extLst>
              <a:ext uri="{FF2B5EF4-FFF2-40B4-BE49-F238E27FC236}">
                <a16:creationId xmlns:a16="http://schemas.microsoft.com/office/drawing/2014/main" id="{F8F815C9-DB3B-40E5-8678-A3B7B1250927}"/>
              </a:ext>
            </a:extLst>
          </p:cNvPr>
          <p:cNvSpPr>
            <a:spLocks noGrp="1"/>
          </p:cNvSpPr>
          <p:nvPr>
            <p:ph type="sldNum" sz="quarter" idx="12"/>
          </p:nvPr>
        </p:nvSpPr>
        <p:spPr>
          <a:xfrm>
            <a:off x="10448924" y="6259523"/>
            <a:ext cx="1371601" cy="365125"/>
          </a:xfrm>
        </p:spPr>
        <p:txBody>
          <a:bodyPr/>
          <a:lstStyle>
            <a:lvl1pPr algn="ctr">
              <a:defRPr lang="de-DE" smtClean="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endParaRPr lang="de-DE" dirty="0"/>
          </a:p>
        </p:txBody>
      </p:sp>
    </p:spTree>
    <p:extLst>
      <p:ext uri="{BB962C8B-B14F-4D97-AF65-F5344CB8AC3E}">
        <p14:creationId xmlns:p14="http://schemas.microsoft.com/office/powerpoint/2010/main" val="1571624471"/>
      </p:ext>
    </p:extLst>
  </p:cSld>
  <p:clrMapOvr>
    <a:masterClrMapping/>
  </p:clrMapOvr>
  <p:extLst>
    <p:ext uri="{DCECCB84-F9BA-43D5-87BE-67443E8EF086}">
      <p15:sldGuideLst xmlns:p15="http://schemas.microsoft.com/office/powerpoint/2012/main">
        <p15:guide id="1" orient="horz" pos="346" userDrawn="1">
          <p15:clr>
            <a:srgbClr val="FBAE40"/>
          </p15:clr>
        </p15:guide>
        <p15:guide id="2" pos="224" userDrawn="1">
          <p15:clr>
            <a:srgbClr val="FBAE40"/>
          </p15:clr>
        </p15:guide>
        <p15:guide id="3" orient="horz" pos="754" userDrawn="1">
          <p15:clr>
            <a:srgbClr val="FBAE40"/>
          </p15:clr>
        </p15:guide>
        <p15:guide id="4" pos="7446" userDrawn="1">
          <p15:clr>
            <a:srgbClr val="FBAE40"/>
          </p15:clr>
        </p15:guide>
        <p15:guide id="5" orient="horz" pos="1003"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1_Titel und Inhalt">
    <p:spTree>
      <p:nvGrpSpPr>
        <p:cNvPr id="1" name=""/>
        <p:cNvGrpSpPr/>
        <p:nvPr/>
      </p:nvGrpSpPr>
      <p:grpSpPr>
        <a:xfrm>
          <a:off x="0" y="0"/>
          <a:ext cx="0" cy="0"/>
          <a:chOff x="0" y="0"/>
          <a:chExt cx="0" cy="0"/>
        </a:xfrm>
      </p:grpSpPr>
      <p:pic>
        <p:nvPicPr>
          <p:cNvPr id="9" name="Grafik 8" descr="Ein Bild, das Screenshot enthält.&#10;&#10;KI-generierte Inhalte können fehlerhaft sein.">
            <a:extLst>
              <a:ext uri="{FF2B5EF4-FFF2-40B4-BE49-F238E27FC236}">
                <a16:creationId xmlns:a16="http://schemas.microsoft.com/office/drawing/2014/main" id="{3F091ED3-45A3-3443-D549-E0F233BF50F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a:solidFill>
            <a:srgbClr val="FFFFFF"/>
          </a:solidFill>
        </p:spPr>
      </p:pic>
      <p:sp>
        <p:nvSpPr>
          <p:cNvPr id="2" name="Titel 1">
            <a:extLst>
              <a:ext uri="{FF2B5EF4-FFF2-40B4-BE49-F238E27FC236}">
                <a16:creationId xmlns:a16="http://schemas.microsoft.com/office/drawing/2014/main" id="{D917238A-7E65-4094-A497-2773A7BA723B}"/>
              </a:ext>
            </a:extLst>
          </p:cNvPr>
          <p:cNvSpPr>
            <a:spLocks noGrp="1"/>
          </p:cNvSpPr>
          <p:nvPr>
            <p:ph type="title" hasCustomPrompt="1"/>
          </p:nvPr>
        </p:nvSpPr>
        <p:spPr>
          <a:xfrm>
            <a:off x="355599" y="480539"/>
            <a:ext cx="11464925" cy="762335"/>
          </a:xfrm>
        </p:spPr>
        <p:txBody>
          <a:bodyPr anchor="t">
            <a:normAutofit/>
          </a:bodyPr>
          <a:lstStyle>
            <a:lvl1pPr>
              <a:defRPr sz="3200" b="1">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r>
              <a:rPr lang="de-DE" dirty="0"/>
              <a:t>MASTERTITELFORMAT BEARBEITEN</a:t>
            </a:r>
          </a:p>
        </p:txBody>
      </p:sp>
      <p:sp>
        <p:nvSpPr>
          <p:cNvPr id="3" name="Inhaltsplatzhalter 2">
            <a:extLst>
              <a:ext uri="{FF2B5EF4-FFF2-40B4-BE49-F238E27FC236}">
                <a16:creationId xmlns:a16="http://schemas.microsoft.com/office/drawing/2014/main" id="{CEBBBD92-3982-4837-A6D0-44C365F9CCEC}"/>
              </a:ext>
            </a:extLst>
          </p:cNvPr>
          <p:cNvSpPr>
            <a:spLocks noGrp="1"/>
          </p:cNvSpPr>
          <p:nvPr>
            <p:ph idx="1"/>
          </p:nvPr>
        </p:nvSpPr>
        <p:spPr>
          <a:xfrm>
            <a:off x="355600" y="1592262"/>
            <a:ext cx="10998200" cy="4109391"/>
          </a:xfrm>
        </p:spPr>
        <p:txBody>
          <a:bodyPr>
            <a:normAutofit/>
          </a:bodyPr>
          <a:lstStyle>
            <a:lvl1pPr marL="0" indent="0">
              <a:buNone/>
              <a:defRPr sz="2400">
                <a:solidFill>
                  <a:schemeClr val="tx1">
                    <a:lumMod val="75000"/>
                  </a:schemeClr>
                </a:solidFill>
                <a:latin typeface="Open Sans" panose="020B0606030504020204" pitchFamily="34" charset="0"/>
                <a:ea typeface="Open Sans" panose="020B0606030504020204" pitchFamily="34" charset="0"/>
                <a:cs typeface="Open Sans" panose="020B0606030504020204" pitchFamily="34" charset="0"/>
              </a:defRPr>
            </a:lvl1pPr>
            <a:lvl2pPr>
              <a:defRPr sz="2000">
                <a:solidFill>
                  <a:schemeClr val="tx1">
                    <a:lumMod val="75000"/>
                  </a:schemeClr>
                </a:solidFill>
                <a:latin typeface="Open Sans" panose="020B0606030504020204" pitchFamily="34" charset="0"/>
                <a:ea typeface="Open Sans" panose="020B0606030504020204" pitchFamily="34" charset="0"/>
                <a:cs typeface="Open Sans" panose="020B0606030504020204" pitchFamily="34" charset="0"/>
              </a:defRPr>
            </a:lvl2pPr>
            <a:lvl3pPr>
              <a:defRPr sz="1600">
                <a:solidFill>
                  <a:schemeClr val="tx1">
                    <a:lumMod val="75000"/>
                  </a:schemeClr>
                </a:solidFill>
                <a:latin typeface="Open Sans" panose="020B0606030504020204" pitchFamily="34" charset="0"/>
                <a:ea typeface="Open Sans" panose="020B0606030504020204" pitchFamily="34" charset="0"/>
                <a:cs typeface="Open Sans" panose="020B0606030504020204" pitchFamily="34" charset="0"/>
              </a:defRPr>
            </a:lvl3pPr>
            <a:lvl4pPr>
              <a:defRPr sz="1200">
                <a:solidFill>
                  <a:schemeClr val="tx1">
                    <a:lumMod val="75000"/>
                  </a:schemeClr>
                </a:solidFill>
                <a:latin typeface="Open Sans" panose="020B0606030504020204" pitchFamily="34" charset="0"/>
                <a:ea typeface="Open Sans" panose="020B0606030504020204" pitchFamily="34" charset="0"/>
                <a:cs typeface="Open Sans" panose="020B0606030504020204" pitchFamily="34" charset="0"/>
              </a:defRPr>
            </a:lvl4pPr>
            <a:lvl5pPr>
              <a:defRPr sz="2400">
                <a:latin typeface="Open Sans" panose="020B0606030504020204" pitchFamily="34" charset="0"/>
                <a:ea typeface="Open Sans" panose="020B0606030504020204" pitchFamily="34" charset="0"/>
                <a:cs typeface="Open Sans" panose="020B0606030504020204" pitchFamily="34" charset="0"/>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p:txBody>
      </p:sp>
      <p:sp>
        <p:nvSpPr>
          <p:cNvPr id="5" name="Fußzeilenplatzhalter 4">
            <a:extLst>
              <a:ext uri="{FF2B5EF4-FFF2-40B4-BE49-F238E27FC236}">
                <a16:creationId xmlns:a16="http://schemas.microsoft.com/office/drawing/2014/main" id="{C9989DE5-2DA2-4CF5-919B-C8A1DC9B8D7D}"/>
              </a:ext>
            </a:extLst>
          </p:cNvPr>
          <p:cNvSpPr>
            <a:spLocks noGrp="1"/>
          </p:cNvSpPr>
          <p:nvPr>
            <p:ph type="ftr" sz="quarter" idx="11"/>
          </p:nvPr>
        </p:nvSpPr>
        <p:spPr>
          <a:xfrm>
            <a:off x="355600" y="5732139"/>
            <a:ext cx="3905682" cy="365125"/>
          </a:xfrm>
        </p:spPr>
        <p:txBody>
          <a:bodyPr/>
          <a:lstStyle>
            <a:lvl1pPr algn="l">
              <a:defRPr lang="de-DE" dirty="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grpSp>
        <p:nvGrpSpPr>
          <p:cNvPr id="7" name="Gruppieren 6"/>
          <p:cNvGrpSpPr/>
          <p:nvPr userDrawn="1"/>
        </p:nvGrpSpPr>
        <p:grpSpPr>
          <a:xfrm>
            <a:off x="9343125" y="6332919"/>
            <a:ext cx="2490096" cy="375079"/>
            <a:chOff x="9343125" y="6332919"/>
            <a:chExt cx="2490096" cy="375079"/>
          </a:xfrm>
        </p:grpSpPr>
        <p:pic>
          <p:nvPicPr>
            <p:cNvPr id="8" name="Grafik 7"/>
            <p:cNvPicPr>
              <a:picLocks noChangeAspect="1"/>
            </p:cNvPicPr>
            <p:nvPr userDrawn="1"/>
          </p:nvPicPr>
          <p:blipFill rotWithShape="1">
            <a:blip r:embed="rId3" cstate="hqprint">
              <a:extLst>
                <a:ext uri="{28A0092B-C50C-407E-A947-70E740481C1C}">
                  <a14:useLocalDpi xmlns:a14="http://schemas.microsoft.com/office/drawing/2010/main" val="0"/>
                </a:ext>
              </a:extLst>
            </a:blip>
            <a:srcRect l="21667" r="23133"/>
            <a:stretch/>
          </p:blipFill>
          <p:spPr>
            <a:xfrm>
              <a:off x="9343125" y="6369144"/>
              <a:ext cx="668211" cy="302628"/>
            </a:xfrm>
            <a:prstGeom prst="rect">
              <a:avLst/>
            </a:prstGeom>
          </p:spPr>
        </p:pic>
        <p:pic>
          <p:nvPicPr>
            <p:cNvPr id="10" name="Grafik 9"/>
            <p:cNvPicPr>
              <a:picLocks noChangeAspect="1"/>
            </p:cNvPicPr>
            <p:nvPr userDrawn="1"/>
          </p:nvPicPr>
          <p:blipFill rotWithShape="1">
            <a:blip r:embed="rId4" cstate="hqprint">
              <a:extLst>
                <a:ext uri="{28A0092B-C50C-407E-A947-70E740481C1C}">
                  <a14:useLocalDpi xmlns:a14="http://schemas.microsoft.com/office/drawing/2010/main" val="0"/>
                </a:ext>
              </a:extLst>
            </a:blip>
            <a:srcRect l="38357" r="38439"/>
            <a:stretch/>
          </p:blipFill>
          <p:spPr>
            <a:xfrm>
              <a:off x="10110811" y="6356078"/>
              <a:ext cx="305142" cy="328762"/>
            </a:xfrm>
            <a:prstGeom prst="rect">
              <a:avLst/>
            </a:prstGeom>
          </p:spPr>
        </p:pic>
        <p:pic>
          <p:nvPicPr>
            <p:cNvPr id="11" name="Grafik 10"/>
            <p:cNvPicPr>
              <a:picLocks noChangeAspect="1"/>
            </p:cNvPicPr>
            <p:nvPr userDrawn="1"/>
          </p:nvPicPr>
          <p:blipFill rotWithShape="1">
            <a:blip r:embed="rId5" cstate="hqprint">
              <a:extLst>
                <a:ext uri="{28A0092B-C50C-407E-A947-70E740481C1C}">
                  <a14:useLocalDpi xmlns:a14="http://schemas.microsoft.com/office/drawing/2010/main" val="0"/>
                </a:ext>
              </a:extLst>
            </a:blip>
            <a:srcRect l="16456" r="15885"/>
            <a:stretch/>
          </p:blipFill>
          <p:spPr>
            <a:xfrm>
              <a:off x="10943491" y="6356079"/>
              <a:ext cx="889730" cy="328761"/>
            </a:xfrm>
            <a:prstGeom prst="rect">
              <a:avLst/>
            </a:prstGeom>
          </p:spPr>
        </p:pic>
        <p:pic>
          <p:nvPicPr>
            <p:cNvPr id="12" name="Grafik 11"/>
            <p:cNvPicPr>
              <a:picLocks noChangeAspect="1"/>
            </p:cNvPicPr>
            <p:nvPr userDrawn="1"/>
          </p:nvPicPr>
          <p:blipFill rotWithShape="1">
            <a:blip r:embed="rId6" cstate="hqprint">
              <a:extLst>
                <a:ext uri="{28A0092B-C50C-407E-A947-70E740481C1C}">
                  <a14:useLocalDpi xmlns:a14="http://schemas.microsoft.com/office/drawing/2010/main" val="0"/>
                </a:ext>
              </a:extLst>
            </a:blip>
            <a:srcRect l="36973" r="41125"/>
            <a:stretch/>
          </p:blipFill>
          <p:spPr>
            <a:xfrm>
              <a:off x="10515428" y="6332919"/>
              <a:ext cx="328588" cy="375079"/>
            </a:xfrm>
            <a:prstGeom prst="rect">
              <a:avLst/>
            </a:prstGeom>
          </p:spPr>
        </p:pic>
      </p:grpSp>
      <p:pic>
        <p:nvPicPr>
          <p:cNvPr id="4" name="Grafik 3">
            <a:extLst>
              <a:ext uri="{FF2B5EF4-FFF2-40B4-BE49-F238E27FC236}">
                <a16:creationId xmlns:a16="http://schemas.microsoft.com/office/drawing/2014/main" id="{9C8DCC16-0CCC-EBE7-F597-6F8C18AF83E9}"/>
              </a:ext>
            </a:extLst>
          </p:cNvPr>
          <p:cNvPicPr>
            <a:picLocks noChangeAspect="1"/>
          </p:cNvPicPr>
          <p:nvPr userDrawn="1"/>
        </p:nvPicPr>
        <p:blipFill>
          <a:blip r:embed="rId7">
            <a:extLst>
              <a:ext uri="{28A0092B-C50C-407E-A947-70E740481C1C}">
                <a14:useLocalDpi xmlns:a14="http://schemas.microsoft.com/office/drawing/2010/main" val="0"/>
              </a:ext>
            </a:extLst>
          </a:blip>
          <a:srcRect l="68278" t="90943"/>
          <a:stretch/>
        </p:blipFill>
        <p:spPr>
          <a:xfrm>
            <a:off x="8324490" y="6236898"/>
            <a:ext cx="3867507" cy="621101"/>
          </a:xfrm>
          <a:prstGeom prst="rect">
            <a:avLst/>
          </a:prstGeom>
        </p:spPr>
      </p:pic>
    </p:spTree>
    <p:extLst>
      <p:ext uri="{BB962C8B-B14F-4D97-AF65-F5344CB8AC3E}">
        <p14:creationId xmlns:p14="http://schemas.microsoft.com/office/powerpoint/2010/main" val="1272900439"/>
      </p:ext>
    </p:extLst>
  </p:cSld>
  <p:clrMapOvr>
    <a:masterClrMapping/>
  </p:clrMapOvr>
  <p:extLst>
    <p:ext uri="{DCECCB84-F9BA-43D5-87BE-67443E8EF086}">
      <p15:sldGuideLst xmlns:p15="http://schemas.microsoft.com/office/powerpoint/2012/main">
        <p15:guide id="1" orient="horz" pos="346">
          <p15:clr>
            <a:srgbClr val="FBAE40"/>
          </p15:clr>
        </p15:guide>
        <p15:guide id="2" pos="224">
          <p15:clr>
            <a:srgbClr val="FBAE40"/>
          </p15:clr>
        </p15:guide>
        <p15:guide id="3" orient="horz" pos="754">
          <p15:clr>
            <a:srgbClr val="FBAE40"/>
          </p15:clr>
        </p15:guide>
        <p15:guide id="4" pos="7446">
          <p15:clr>
            <a:srgbClr val="FBAE40"/>
          </p15:clr>
        </p15:guide>
        <p15:guide id="5" orient="horz" pos="1003">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2C3AE067-6137-4041-BC3A-78648FEA545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dirty="0"/>
              <a:t>Mastertitelformat bearbeiten</a:t>
            </a:r>
          </a:p>
        </p:txBody>
      </p:sp>
      <p:sp>
        <p:nvSpPr>
          <p:cNvPr id="3" name="Textplatzhalter 2">
            <a:extLst>
              <a:ext uri="{FF2B5EF4-FFF2-40B4-BE49-F238E27FC236}">
                <a16:creationId xmlns:a16="http://schemas.microsoft.com/office/drawing/2014/main" id="{E43DF86C-F8F8-43EB-8D0B-7D2C0872B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a:extLst>
              <a:ext uri="{FF2B5EF4-FFF2-40B4-BE49-F238E27FC236}">
                <a16:creationId xmlns:a16="http://schemas.microsoft.com/office/drawing/2014/main" id="{996BDA5A-95FB-46B4-8353-94926F52731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C76CA8-EFD3-4A99-BD9F-955991C2213B}" type="datetimeFigureOut">
              <a:rPr lang="de-DE" smtClean="0"/>
              <a:t>06.05.2026</a:t>
            </a:fld>
            <a:endParaRPr lang="de-DE"/>
          </a:p>
        </p:txBody>
      </p:sp>
      <p:sp>
        <p:nvSpPr>
          <p:cNvPr id="5" name="Fußzeilenplatzhalter 4">
            <a:extLst>
              <a:ext uri="{FF2B5EF4-FFF2-40B4-BE49-F238E27FC236}">
                <a16:creationId xmlns:a16="http://schemas.microsoft.com/office/drawing/2014/main" id="{B774FAEF-E1F2-4B31-A207-DBE70C8376A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8115BBA5-4DCD-4C84-AF98-49EA5DD12FB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8F1F6B-0C89-4B33-B751-3B533C18E294}" type="slidenum">
              <a:rPr lang="de-DE" smtClean="0"/>
              <a:t>‹Nr.›</a:t>
            </a:fld>
            <a:endParaRPr lang="de-DE"/>
          </a:p>
        </p:txBody>
      </p:sp>
    </p:spTree>
    <p:extLst>
      <p:ext uri="{BB962C8B-B14F-4D97-AF65-F5344CB8AC3E}">
        <p14:creationId xmlns:p14="http://schemas.microsoft.com/office/powerpoint/2010/main" val="2793678323"/>
      </p:ext>
    </p:extLst>
  </p:cSld>
  <p:clrMap bg1="lt1" tx1="dk1" bg2="lt2" tx2="dk2" accent1="accent1" accent2="accent2" accent3="accent3" accent4="accent4" accent5="accent5" accent6="accent6" hlink="hlink" folHlink="folHlink"/>
  <p:sldLayoutIdLst>
    <p:sldLayoutId id="2147483663" r:id="rId1"/>
    <p:sldLayoutId id="2147483660" r:id="rId2"/>
    <p:sldLayoutId id="2147483666" r:id="rId3"/>
    <p:sldLayoutId id="2147483650" r:id="rId4"/>
    <p:sldLayoutId id="2147483667" r:id="rId5"/>
  </p:sldLayoutIdLst>
  <p:txStyles>
    <p:titleStyle>
      <a:lvl1pPr algn="l" defTabSz="914400" rtl="0" eaLnBrk="1" latinLnBrk="0" hangingPunct="1">
        <a:lnSpc>
          <a:spcPct val="90000"/>
        </a:lnSpc>
        <a:spcBef>
          <a:spcPct val="0"/>
        </a:spcBef>
        <a:buNone/>
        <a:defRPr sz="4400" kern="1200">
          <a:solidFill>
            <a:schemeClr val="tx1">
              <a:lumMod val="7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de-DE" dirty="0">
                <a:solidFill>
                  <a:schemeClr val="tx2"/>
                </a:solidFill>
              </a:rPr>
              <a:t>Dies ist ein Vortragstitel, der vier Zeilen einnehmen kann</a:t>
            </a:r>
            <a:endParaRPr lang="de-DE" dirty="0"/>
          </a:p>
        </p:txBody>
      </p:sp>
      <p:sp>
        <p:nvSpPr>
          <p:cNvPr id="3" name="Untertitel 2"/>
          <p:cNvSpPr>
            <a:spLocks noGrp="1"/>
          </p:cNvSpPr>
          <p:nvPr>
            <p:ph type="subTitle" idx="1"/>
          </p:nvPr>
        </p:nvSpPr>
        <p:spPr/>
        <p:txBody>
          <a:bodyPr/>
          <a:lstStyle/>
          <a:p>
            <a:r>
              <a:rPr lang="de-DE" dirty="0">
                <a:solidFill>
                  <a:schemeClr val="tx1">
                    <a:lumMod val="60000"/>
                    <a:lumOff val="40000"/>
                  </a:schemeClr>
                </a:solidFill>
              </a:rPr>
              <a:t>Hier ist Platz für den Namen sowie weitere Informationen, die relevant sein könnten für das Auditorium</a:t>
            </a:r>
          </a:p>
          <a:p>
            <a:endParaRPr lang="de-DE" dirty="0"/>
          </a:p>
        </p:txBody>
      </p:sp>
    </p:spTree>
    <p:extLst>
      <p:ext uri="{BB962C8B-B14F-4D97-AF65-F5344CB8AC3E}">
        <p14:creationId xmlns:p14="http://schemas.microsoft.com/office/powerpoint/2010/main" val="39935743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D4809BB-99FB-43EF-A2F6-850E00D7FEE8}"/>
              </a:ext>
            </a:extLst>
          </p:cNvPr>
          <p:cNvSpPr>
            <a:spLocks noGrp="1"/>
          </p:cNvSpPr>
          <p:nvPr>
            <p:ph type="title"/>
          </p:nvPr>
        </p:nvSpPr>
        <p:spPr/>
        <p:txBody>
          <a:bodyPr>
            <a:normAutofit/>
          </a:bodyPr>
          <a:lstStyle/>
          <a:p>
            <a:r>
              <a:rPr lang="de-DE" dirty="0"/>
              <a:t>Offenlegung potentieller Interessenkonflikte</a:t>
            </a:r>
          </a:p>
        </p:txBody>
      </p:sp>
      <p:sp>
        <p:nvSpPr>
          <p:cNvPr id="6" name="Flussdiagramm: Verbinder 5">
            <a:extLst>
              <a:ext uri="{FF2B5EF4-FFF2-40B4-BE49-F238E27FC236}">
                <a16:creationId xmlns:a16="http://schemas.microsoft.com/office/drawing/2014/main" id="{71B06F1C-CB3B-4A62-1212-C6CD8B6831B4}"/>
              </a:ext>
            </a:extLst>
          </p:cNvPr>
          <p:cNvSpPr>
            <a:spLocks noChangeAspect="1"/>
          </p:cNvSpPr>
          <p:nvPr/>
        </p:nvSpPr>
        <p:spPr>
          <a:xfrm>
            <a:off x="550167" y="1518840"/>
            <a:ext cx="299318" cy="284844"/>
          </a:xfrm>
          <a:prstGeom prst="flowChartConnector">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rgbClr val="C00000"/>
                </a:solidFill>
              </a:rPr>
              <a:t>     </a:t>
            </a:r>
          </a:p>
        </p:txBody>
      </p:sp>
      <p:sp>
        <p:nvSpPr>
          <p:cNvPr id="7" name="Flussdiagramm: Verbinder 6">
            <a:extLst>
              <a:ext uri="{FF2B5EF4-FFF2-40B4-BE49-F238E27FC236}">
                <a16:creationId xmlns:a16="http://schemas.microsoft.com/office/drawing/2014/main" id="{925420D7-A3C1-C7C1-58CC-8F86162EC98E}"/>
              </a:ext>
            </a:extLst>
          </p:cNvPr>
          <p:cNvSpPr>
            <a:spLocks noChangeAspect="1"/>
          </p:cNvSpPr>
          <p:nvPr/>
        </p:nvSpPr>
        <p:spPr>
          <a:xfrm>
            <a:off x="550168" y="2123870"/>
            <a:ext cx="299318" cy="284844"/>
          </a:xfrm>
          <a:prstGeom prst="flowChartConnector">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rgbClr val="C00000"/>
                </a:solidFill>
              </a:rPr>
              <a:t>      </a:t>
            </a:r>
          </a:p>
        </p:txBody>
      </p:sp>
      <p:sp>
        <p:nvSpPr>
          <p:cNvPr id="8" name="Untertitel 7">
            <a:extLst>
              <a:ext uri="{FF2B5EF4-FFF2-40B4-BE49-F238E27FC236}">
                <a16:creationId xmlns:a16="http://schemas.microsoft.com/office/drawing/2014/main" id="{9482FD3D-49B8-CBC3-34FA-B664583E23F2}"/>
              </a:ext>
            </a:extLst>
          </p:cNvPr>
          <p:cNvSpPr txBox="1">
            <a:spLocks/>
          </p:cNvSpPr>
          <p:nvPr/>
        </p:nvSpPr>
        <p:spPr>
          <a:xfrm>
            <a:off x="1050244" y="2071191"/>
            <a:ext cx="10324472" cy="552348"/>
          </a:xfrm>
          <a:prstGeom prst="rect">
            <a:avLst/>
          </a:prstGeom>
          <a:noFill/>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00000"/>
              </a:lnSpc>
            </a:pPr>
            <a:r>
              <a:rPr lang="de-DE" sz="1000" dirty="0">
                <a:latin typeface="+mj-lt"/>
                <a:ea typeface="Open Sans" panose="020B0606030504020204" pitchFamily="34" charset="0"/>
                <a:cs typeface="Open Sans" panose="020B0606030504020204" pitchFamily="34" charset="0"/>
              </a:rPr>
              <a:t>Der Inhalt des folgenden Vortrages ist Ergebnis des Bemühens um größtmögliche Objektivität und Unabhängigkeit. Als Vortragende(r) weise ich darauf hin, dass es persönliche Verbindungen zu Unternehmen gibt, deren Produkte im Kontext des folgenden Vortrages von Interesse sind:</a:t>
            </a:r>
          </a:p>
        </p:txBody>
      </p:sp>
      <p:graphicFrame>
        <p:nvGraphicFramePr>
          <p:cNvPr id="9" name="Tabelle 8">
            <a:extLst>
              <a:ext uri="{FF2B5EF4-FFF2-40B4-BE49-F238E27FC236}">
                <a16:creationId xmlns:a16="http://schemas.microsoft.com/office/drawing/2014/main" id="{0A9887A9-B5F0-9D0D-2187-3273D971C1C9}"/>
              </a:ext>
            </a:extLst>
          </p:cNvPr>
          <p:cNvGraphicFramePr>
            <a:graphicFrameLocks noGrp="1"/>
          </p:cNvGraphicFramePr>
          <p:nvPr>
            <p:extLst>
              <p:ext uri="{D42A27DB-BD31-4B8C-83A1-F6EECF244321}">
                <p14:modId xmlns:p14="http://schemas.microsoft.com/office/powerpoint/2010/main" val="436500604"/>
              </p:ext>
            </p:extLst>
          </p:nvPr>
        </p:nvGraphicFramePr>
        <p:xfrm>
          <a:off x="1050244" y="2554171"/>
          <a:ext cx="10324472" cy="2976120"/>
        </p:xfrm>
        <a:graphic>
          <a:graphicData uri="http://schemas.openxmlformats.org/drawingml/2006/table">
            <a:tbl>
              <a:tblPr firstRow="1" bandRow="1">
                <a:tableStyleId>{5C22544A-7EE6-4342-B048-85BDC9FD1C3A}</a:tableStyleId>
              </a:tblPr>
              <a:tblGrid>
                <a:gridCol w="3470423">
                  <a:extLst>
                    <a:ext uri="{9D8B030D-6E8A-4147-A177-3AD203B41FA5}">
                      <a16:colId xmlns:a16="http://schemas.microsoft.com/office/drawing/2014/main" val="20000"/>
                    </a:ext>
                  </a:extLst>
                </a:gridCol>
                <a:gridCol w="6854049">
                  <a:extLst>
                    <a:ext uri="{9D8B030D-6E8A-4147-A177-3AD203B41FA5}">
                      <a16:colId xmlns:a16="http://schemas.microsoft.com/office/drawing/2014/main" val="20001"/>
                    </a:ext>
                  </a:extLst>
                </a:gridCol>
              </a:tblGrid>
              <a:tr h="888969">
                <a:tc>
                  <a:txBody>
                    <a:bodyPr/>
                    <a:lstStyle/>
                    <a:p>
                      <a:r>
                        <a:rPr lang="de-DE" sz="1200" dirty="0">
                          <a:solidFill>
                            <a:schemeClr val="tx1"/>
                          </a:solidFill>
                          <a:latin typeface="+mn-lt"/>
                          <a:ea typeface="Open Sans" panose="020B0606030504020204" pitchFamily="34" charset="0"/>
                          <a:cs typeface="Open Sans" panose="020B0606030504020204" pitchFamily="34" charset="0"/>
                        </a:rPr>
                        <a:t>Unternehmen</a:t>
                      </a:r>
                    </a:p>
                  </a:txBody>
                  <a:tcPr>
                    <a:noFill/>
                  </a:tcPr>
                </a:tc>
                <a:tc>
                  <a:txBody>
                    <a:bodyPr/>
                    <a:lstStyle/>
                    <a:p>
                      <a:pPr marL="0" algn="l" defTabSz="914400" rtl="0" eaLnBrk="1" latinLnBrk="0" hangingPunct="1"/>
                      <a:r>
                        <a:rPr lang="de-DE" sz="1200" b="1" kern="1200" dirty="0">
                          <a:solidFill>
                            <a:schemeClr val="tx1"/>
                          </a:solidFill>
                          <a:latin typeface="+mn-lt"/>
                          <a:ea typeface="Open Sans" panose="020B0606030504020204" pitchFamily="34" charset="0"/>
                          <a:cs typeface="Open Sans" panose="020B0606030504020204" pitchFamily="34" charset="0"/>
                        </a:rPr>
                        <a:t>Verbindungen</a:t>
                      </a:r>
                    </a:p>
                    <a:p>
                      <a:pPr marL="0" algn="just" defTabSz="914400" rtl="0" eaLnBrk="1" latinLnBrk="0" hangingPunct="1"/>
                      <a:r>
                        <a:rPr lang="de-DE" sz="900" b="0" kern="1200" dirty="0">
                          <a:solidFill>
                            <a:schemeClr val="tx1"/>
                          </a:solidFill>
                          <a:latin typeface="+mn-lt"/>
                          <a:ea typeface="Open Sans" panose="020B0606030504020204" pitchFamily="34" charset="0"/>
                          <a:cs typeface="Open Sans" panose="020B0606030504020204" pitchFamily="34" charset="0"/>
                        </a:rPr>
                        <a:t>Honorar für Vortrags-, </a:t>
                      </a:r>
                      <a:r>
                        <a:rPr lang="de-DE" sz="900" b="0" kern="1200" baseline="0" dirty="0">
                          <a:solidFill>
                            <a:schemeClr val="tx1"/>
                          </a:solidFill>
                          <a:latin typeface="+mn-lt"/>
                          <a:ea typeface="Open Sans" panose="020B0606030504020204" pitchFamily="34" charset="0"/>
                          <a:cs typeface="Open Sans" panose="020B0606030504020204" pitchFamily="34" charset="0"/>
                        </a:rPr>
                        <a:t>Autoren-, Gutachter- oder Beratertätigkeiten, Vorbereitung von Fortbildungen, Durchführung von Auftragsstudien; Erstattung von Reise- oder Übernachtungskosten, Teilnahmegebühren an Fortbildungen; Besitz von Patenten, Aktien, Geschäftsanteilen; Gelder aus Lizenzen/Tantiemen</a:t>
                      </a:r>
                      <a:r>
                        <a:rPr lang="de-DE" sz="900" b="0" kern="1200" dirty="0">
                          <a:solidFill>
                            <a:schemeClr val="tx1"/>
                          </a:solidFill>
                          <a:latin typeface="+mn-lt"/>
                          <a:ea typeface="Open Sans" panose="020B0606030504020204" pitchFamily="34" charset="0"/>
                          <a:cs typeface="Open Sans" panose="020B0606030504020204" pitchFamily="34" charset="0"/>
                        </a:rPr>
                        <a:t>;</a:t>
                      </a:r>
                      <a:r>
                        <a:rPr lang="de-DE" sz="900" b="0" kern="1200" baseline="0" dirty="0">
                          <a:solidFill>
                            <a:schemeClr val="tx1"/>
                          </a:solidFill>
                          <a:latin typeface="+mn-lt"/>
                          <a:ea typeface="Open Sans" panose="020B0606030504020204" pitchFamily="34" charset="0"/>
                          <a:cs typeface="Open Sans" panose="020B0606030504020204" pitchFamily="34" charset="0"/>
                        </a:rPr>
                        <a:t> Forschungsförderungen; </a:t>
                      </a:r>
                      <a:r>
                        <a:rPr lang="de-DE" sz="900" b="0" kern="1200" dirty="0">
                          <a:solidFill>
                            <a:schemeClr val="tx1"/>
                          </a:solidFill>
                          <a:latin typeface="+mn-lt"/>
                          <a:ea typeface="Open Sans" panose="020B0606030504020204" pitchFamily="34" charset="0"/>
                          <a:cs typeface="Open Sans" panose="020B0606030504020204" pitchFamily="34" charset="0"/>
                        </a:rPr>
                        <a:t>Position</a:t>
                      </a:r>
                      <a:r>
                        <a:rPr lang="de-DE" sz="900" b="0" kern="1200" baseline="0" dirty="0">
                          <a:solidFill>
                            <a:schemeClr val="tx1"/>
                          </a:solidFill>
                          <a:latin typeface="+mn-lt"/>
                          <a:ea typeface="Open Sans" panose="020B0606030504020204" pitchFamily="34" charset="0"/>
                          <a:cs typeface="Open Sans" panose="020B0606030504020204" pitchFamily="34" charset="0"/>
                        </a:rPr>
                        <a:t> der Organisation, für die ich tätig bin; Mitgliedschaft und Position in wissenschaftlichen Gesellschaften/Berufsverbänden oder andere für diese Fortbildungsmaßnahme relevanten Vereinigungen</a:t>
                      </a:r>
                      <a:endParaRPr lang="de-DE" sz="900" b="0" kern="1200" dirty="0">
                        <a:solidFill>
                          <a:schemeClr val="tx1"/>
                        </a:solidFill>
                        <a:latin typeface="+mn-lt"/>
                        <a:ea typeface="Open Sans" panose="020B0606030504020204" pitchFamily="34" charset="0"/>
                        <a:cs typeface="Open Sans" panose="020B0606030504020204" pitchFamily="34" charset="0"/>
                      </a:endParaRPr>
                    </a:p>
                  </a:txBody>
                  <a:tcPr>
                    <a:noFill/>
                  </a:tcPr>
                </a:tc>
                <a:extLst>
                  <a:ext uri="{0D108BD9-81ED-4DB2-BD59-A6C34878D82A}">
                    <a16:rowId xmlns:a16="http://schemas.microsoft.com/office/drawing/2014/main" val="10000"/>
                  </a:ext>
                </a:extLst>
              </a:tr>
              <a:tr h="288000">
                <a:tc>
                  <a:txBody>
                    <a:bodyPr/>
                    <a:lstStyle/>
                    <a:p>
                      <a:endParaRPr lang="de-DE" sz="1200" dirty="0">
                        <a:solidFill>
                          <a:schemeClr val="tx1"/>
                        </a:solidFill>
                        <a:latin typeface="+mn-lt"/>
                        <a:ea typeface="Open Sans" panose="020B0606030504020204" pitchFamily="34" charset="0"/>
                        <a:cs typeface="Open Sans" panose="020B0606030504020204" pitchFamily="34" charset="0"/>
                      </a:endParaRPr>
                    </a:p>
                  </a:txBody>
                  <a:tcPr anchor="ctr">
                    <a:noFill/>
                  </a:tcPr>
                </a:tc>
                <a:tc>
                  <a:txBody>
                    <a:bodyPr/>
                    <a:lstStyle/>
                    <a:p>
                      <a:endParaRPr lang="de-DE" sz="1200" dirty="0">
                        <a:solidFill>
                          <a:schemeClr val="tx1"/>
                        </a:solidFill>
                        <a:latin typeface="+mn-lt"/>
                        <a:ea typeface="Open Sans" panose="020B0606030504020204" pitchFamily="34" charset="0"/>
                        <a:cs typeface="Open Sans" panose="020B0606030504020204" pitchFamily="34" charset="0"/>
                      </a:endParaRPr>
                    </a:p>
                  </a:txBody>
                  <a:tcPr anchor="ctr">
                    <a:noFill/>
                  </a:tcPr>
                </a:tc>
                <a:extLst>
                  <a:ext uri="{0D108BD9-81ED-4DB2-BD59-A6C34878D82A}">
                    <a16:rowId xmlns:a16="http://schemas.microsoft.com/office/drawing/2014/main" val="10001"/>
                  </a:ext>
                </a:extLst>
              </a:tr>
              <a:tr h="288000">
                <a:tc>
                  <a:txBody>
                    <a:bodyPr/>
                    <a:lstStyle/>
                    <a:p>
                      <a:endParaRPr lang="de-DE" sz="1200" dirty="0">
                        <a:solidFill>
                          <a:schemeClr val="bg1"/>
                        </a:solidFill>
                        <a:latin typeface="+mn-lt"/>
                        <a:ea typeface="Open Sans" panose="020B0606030504020204" pitchFamily="34" charset="0"/>
                        <a:cs typeface="Open Sans" panose="020B0606030504020204" pitchFamily="34" charset="0"/>
                      </a:endParaRPr>
                    </a:p>
                  </a:txBody>
                  <a:tcPr anchor="ctr">
                    <a:noFill/>
                  </a:tcPr>
                </a:tc>
                <a:tc>
                  <a:txBody>
                    <a:bodyPr/>
                    <a:lstStyle/>
                    <a:p>
                      <a:endParaRPr lang="de-DE" sz="1200" dirty="0">
                        <a:solidFill>
                          <a:schemeClr val="bg1"/>
                        </a:solidFill>
                        <a:latin typeface="+mn-lt"/>
                        <a:ea typeface="Open Sans" panose="020B0606030504020204" pitchFamily="34" charset="0"/>
                        <a:cs typeface="Open Sans" panose="020B0606030504020204" pitchFamily="34" charset="0"/>
                      </a:endParaRPr>
                    </a:p>
                  </a:txBody>
                  <a:tcPr anchor="ctr">
                    <a:noFill/>
                  </a:tcPr>
                </a:tc>
                <a:extLst>
                  <a:ext uri="{0D108BD9-81ED-4DB2-BD59-A6C34878D82A}">
                    <a16:rowId xmlns:a16="http://schemas.microsoft.com/office/drawing/2014/main" val="10002"/>
                  </a:ext>
                </a:extLst>
              </a:tr>
              <a:tr h="288000">
                <a:tc>
                  <a:txBody>
                    <a:bodyPr/>
                    <a:lstStyle/>
                    <a:p>
                      <a:endParaRPr lang="de-DE" sz="1200" dirty="0">
                        <a:latin typeface="+mn-lt"/>
                        <a:ea typeface="Open Sans" panose="020B0606030504020204" pitchFamily="34" charset="0"/>
                        <a:cs typeface="Open Sans" panose="020B0606030504020204" pitchFamily="34" charset="0"/>
                      </a:endParaRPr>
                    </a:p>
                  </a:txBody>
                  <a:tcPr anchor="ctr">
                    <a:noFill/>
                  </a:tcPr>
                </a:tc>
                <a:tc>
                  <a:txBody>
                    <a:bodyPr/>
                    <a:lstStyle/>
                    <a:p>
                      <a:endParaRPr lang="de-DE" sz="1200" dirty="0">
                        <a:latin typeface="+mn-lt"/>
                        <a:ea typeface="Open Sans" panose="020B0606030504020204" pitchFamily="34" charset="0"/>
                        <a:cs typeface="Open Sans" panose="020B0606030504020204" pitchFamily="34" charset="0"/>
                      </a:endParaRPr>
                    </a:p>
                  </a:txBody>
                  <a:tcPr anchor="ctr">
                    <a:noFill/>
                  </a:tcPr>
                </a:tc>
                <a:extLst>
                  <a:ext uri="{0D108BD9-81ED-4DB2-BD59-A6C34878D82A}">
                    <a16:rowId xmlns:a16="http://schemas.microsoft.com/office/drawing/2014/main" val="10003"/>
                  </a:ext>
                </a:extLst>
              </a:tr>
              <a:tr h="288000">
                <a:tc>
                  <a:txBody>
                    <a:bodyPr/>
                    <a:lstStyle/>
                    <a:p>
                      <a:endParaRPr lang="de-DE" sz="1200" dirty="0">
                        <a:latin typeface="+mn-lt"/>
                        <a:ea typeface="Open Sans" panose="020B0606030504020204" pitchFamily="34" charset="0"/>
                        <a:cs typeface="Open Sans" panose="020B0606030504020204" pitchFamily="34" charset="0"/>
                      </a:endParaRPr>
                    </a:p>
                  </a:txBody>
                  <a:tcPr anchor="ctr">
                    <a:noFill/>
                  </a:tcPr>
                </a:tc>
                <a:tc>
                  <a:txBody>
                    <a:bodyPr/>
                    <a:lstStyle/>
                    <a:p>
                      <a:endParaRPr lang="de-DE" sz="1200" dirty="0">
                        <a:latin typeface="+mn-lt"/>
                        <a:ea typeface="Open Sans" panose="020B0606030504020204" pitchFamily="34" charset="0"/>
                        <a:cs typeface="Open Sans" panose="020B0606030504020204" pitchFamily="34" charset="0"/>
                      </a:endParaRPr>
                    </a:p>
                  </a:txBody>
                  <a:tcPr anchor="ctr">
                    <a:noFill/>
                  </a:tcPr>
                </a:tc>
                <a:extLst>
                  <a:ext uri="{0D108BD9-81ED-4DB2-BD59-A6C34878D82A}">
                    <a16:rowId xmlns:a16="http://schemas.microsoft.com/office/drawing/2014/main" val="877865748"/>
                  </a:ext>
                </a:extLst>
              </a:tr>
              <a:tr h="288000">
                <a:tc>
                  <a:txBody>
                    <a:bodyPr/>
                    <a:lstStyle/>
                    <a:p>
                      <a:endParaRPr lang="de-DE" sz="1200" dirty="0">
                        <a:latin typeface="+mn-lt"/>
                        <a:ea typeface="Open Sans" panose="020B0606030504020204" pitchFamily="34" charset="0"/>
                        <a:cs typeface="Open Sans" panose="020B0606030504020204" pitchFamily="34" charset="0"/>
                      </a:endParaRPr>
                    </a:p>
                  </a:txBody>
                  <a:tcPr anchor="ctr">
                    <a:noFill/>
                  </a:tcPr>
                </a:tc>
                <a:tc>
                  <a:txBody>
                    <a:bodyPr/>
                    <a:lstStyle/>
                    <a:p>
                      <a:endParaRPr lang="de-DE" sz="1200" dirty="0">
                        <a:latin typeface="+mn-lt"/>
                        <a:ea typeface="Open Sans" panose="020B0606030504020204" pitchFamily="34" charset="0"/>
                        <a:cs typeface="Open Sans" panose="020B0606030504020204" pitchFamily="34" charset="0"/>
                      </a:endParaRPr>
                    </a:p>
                  </a:txBody>
                  <a:tcPr anchor="ctr">
                    <a:noFill/>
                  </a:tcPr>
                </a:tc>
                <a:extLst>
                  <a:ext uri="{0D108BD9-81ED-4DB2-BD59-A6C34878D82A}">
                    <a16:rowId xmlns:a16="http://schemas.microsoft.com/office/drawing/2014/main" val="1102111099"/>
                  </a:ext>
                </a:extLst>
              </a:tr>
              <a:tr h="288000">
                <a:tc>
                  <a:txBody>
                    <a:bodyPr/>
                    <a:lstStyle/>
                    <a:p>
                      <a:endParaRPr lang="de-DE" sz="1200" dirty="0">
                        <a:latin typeface="+mn-lt"/>
                        <a:ea typeface="Open Sans" panose="020B0606030504020204" pitchFamily="34" charset="0"/>
                        <a:cs typeface="Open Sans" panose="020B0606030504020204" pitchFamily="34" charset="0"/>
                      </a:endParaRPr>
                    </a:p>
                  </a:txBody>
                  <a:tcPr anchor="ctr">
                    <a:noFill/>
                  </a:tcPr>
                </a:tc>
                <a:tc>
                  <a:txBody>
                    <a:bodyPr/>
                    <a:lstStyle/>
                    <a:p>
                      <a:endParaRPr lang="de-DE" sz="1200" dirty="0">
                        <a:latin typeface="+mn-lt"/>
                        <a:ea typeface="Open Sans" panose="020B0606030504020204" pitchFamily="34" charset="0"/>
                        <a:cs typeface="Open Sans" panose="020B0606030504020204" pitchFamily="34" charset="0"/>
                      </a:endParaRPr>
                    </a:p>
                  </a:txBody>
                  <a:tcPr anchor="ctr">
                    <a:noFill/>
                  </a:tcPr>
                </a:tc>
                <a:extLst>
                  <a:ext uri="{0D108BD9-81ED-4DB2-BD59-A6C34878D82A}">
                    <a16:rowId xmlns:a16="http://schemas.microsoft.com/office/drawing/2014/main" val="2845630273"/>
                  </a:ext>
                </a:extLst>
              </a:tr>
              <a:tr h="288000">
                <a:tc>
                  <a:txBody>
                    <a:bodyPr/>
                    <a:lstStyle/>
                    <a:p>
                      <a:endParaRPr lang="de-DE" sz="1200" dirty="0">
                        <a:latin typeface="+mn-lt"/>
                        <a:ea typeface="Open Sans" panose="020B0606030504020204" pitchFamily="34" charset="0"/>
                        <a:cs typeface="Open Sans" panose="020B0606030504020204" pitchFamily="34" charset="0"/>
                      </a:endParaRPr>
                    </a:p>
                  </a:txBody>
                  <a:tcPr anchor="ctr">
                    <a:noFill/>
                  </a:tcPr>
                </a:tc>
                <a:tc>
                  <a:txBody>
                    <a:bodyPr/>
                    <a:lstStyle/>
                    <a:p>
                      <a:endParaRPr lang="de-DE" sz="1200" dirty="0">
                        <a:latin typeface="+mn-lt"/>
                        <a:ea typeface="Open Sans" panose="020B0606030504020204" pitchFamily="34" charset="0"/>
                        <a:cs typeface="Open Sans" panose="020B0606030504020204" pitchFamily="34" charset="0"/>
                      </a:endParaRPr>
                    </a:p>
                  </a:txBody>
                  <a:tcPr anchor="ctr">
                    <a:noFill/>
                  </a:tcPr>
                </a:tc>
                <a:extLst>
                  <a:ext uri="{0D108BD9-81ED-4DB2-BD59-A6C34878D82A}">
                    <a16:rowId xmlns:a16="http://schemas.microsoft.com/office/drawing/2014/main" val="373941631"/>
                  </a:ext>
                </a:extLst>
              </a:tr>
            </a:tbl>
          </a:graphicData>
        </a:graphic>
      </p:graphicFrame>
      <p:sp>
        <p:nvSpPr>
          <p:cNvPr id="10" name="Untertitel 7">
            <a:extLst>
              <a:ext uri="{FF2B5EF4-FFF2-40B4-BE49-F238E27FC236}">
                <a16:creationId xmlns:a16="http://schemas.microsoft.com/office/drawing/2014/main" id="{46727479-BF4E-EE01-2D80-21B25D36E3B9}"/>
              </a:ext>
            </a:extLst>
          </p:cNvPr>
          <p:cNvSpPr txBox="1">
            <a:spLocks/>
          </p:cNvSpPr>
          <p:nvPr/>
        </p:nvSpPr>
        <p:spPr>
          <a:xfrm>
            <a:off x="1050244" y="1476294"/>
            <a:ext cx="10324472" cy="369936"/>
          </a:xfrm>
          <a:prstGeom prst="rect">
            <a:avLst/>
          </a:prstGeom>
          <a:noFill/>
        </p:spPr>
        <p:txBody>
          <a:bodyPr vert="horz" lIns="91440" tIns="45720" rIns="91440" bIns="45720" rtlCol="0" anchor="ctr">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lnSpc>
                <a:spcPct val="100000"/>
              </a:lnSpc>
              <a:buNone/>
            </a:pPr>
            <a:r>
              <a:rPr lang="de-DE" sz="1050" dirty="0">
                <a:latin typeface="+mn-lt"/>
              </a:rPr>
              <a:t>Als Vortragende(r) versichere ich, dass in Bezug auf den Inhalt des folgenden Vortrags </a:t>
            </a:r>
            <a:r>
              <a:rPr lang="de-DE" sz="1050" b="1" dirty="0">
                <a:latin typeface="+mn-lt"/>
              </a:rPr>
              <a:t>keine</a:t>
            </a:r>
            <a:r>
              <a:rPr lang="de-DE" sz="1050" dirty="0">
                <a:latin typeface="+mn-lt"/>
              </a:rPr>
              <a:t> </a:t>
            </a:r>
            <a:r>
              <a:rPr lang="de-DE" sz="1050" b="1" dirty="0">
                <a:latin typeface="+mn-lt"/>
              </a:rPr>
              <a:t>Interessenskonflikte</a:t>
            </a:r>
            <a:r>
              <a:rPr lang="de-DE" sz="1050" dirty="0">
                <a:latin typeface="+mn-lt"/>
              </a:rPr>
              <a:t> bestehen, die sich aus einem Beschäftigungsverhältnis, einer Beratertätigkeit oder Zuwendungen für Forschungsvorhaben, Vorträge oder andere Tätigkeiten ergeben.</a:t>
            </a:r>
          </a:p>
        </p:txBody>
      </p:sp>
    </p:spTree>
    <p:extLst>
      <p:ext uri="{BB962C8B-B14F-4D97-AF65-F5344CB8AC3E}">
        <p14:creationId xmlns:p14="http://schemas.microsoft.com/office/powerpoint/2010/main" val="2031465149"/>
      </p:ext>
    </p:extLst>
  </p:cSld>
  <p:clrMapOvr>
    <a:masterClrMapping/>
  </p:clrMapOvr>
</p:sld>
</file>

<file path=ppt/theme/theme1.xml><?xml version="1.0" encoding="utf-8"?>
<a:theme xmlns:a="http://schemas.openxmlformats.org/drawingml/2006/main" name="Office">
  <a:themeElements>
    <a:clrScheme name="Benutzerdefiniert 2">
      <a:dk1>
        <a:srgbClr val="404040"/>
      </a:dk1>
      <a:lt1>
        <a:srgbClr val="F6F4F2"/>
      </a:lt1>
      <a:dk2>
        <a:srgbClr val="007EC3"/>
      </a:dk2>
      <a:lt2>
        <a:srgbClr val="F6F4F2"/>
      </a:lt2>
      <a:accent1>
        <a:srgbClr val="00B1EB"/>
      </a:accent1>
      <a:accent2>
        <a:srgbClr val="C8D200"/>
      </a:accent2>
      <a:accent3>
        <a:srgbClr val="FECB00"/>
      </a:accent3>
      <a:accent4>
        <a:srgbClr val="C47947"/>
      </a:accent4>
      <a:accent5>
        <a:srgbClr val="963DC4"/>
      </a:accent5>
      <a:accent6>
        <a:srgbClr val="467AE8"/>
      </a:accent6>
      <a:hlink>
        <a:srgbClr val="262626"/>
      </a:hlink>
      <a:folHlink>
        <a:srgbClr val="26262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187</Words>
  <Application>Microsoft Office PowerPoint</Application>
  <PresentationFormat>Breitbild</PresentationFormat>
  <Paragraphs>10</Paragraphs>
  <Slides>2</Slides>
  <Notes>0</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2</vt:i4>
      </vt:variant>
    </vt:vector>
  </HeadingPairs>
  <TitlesOfParts>
    <vt:vector size="6" baseType="lpstr">
      <vt:lpstr>Arial</vt:lpstr>
      <vt:lpstr>Calibri</vt:lpstr>
      <vt:lpstr>Open Sans</vt:lpstr>
      <vt:lpstr>Office</vt:lpstr>
      <vt:lpstr>Dies ist ein Vortragstitel, der vier Zeilen einnehmen kann</vt:lpstr>
      <vt:lpstr>Offenlegung potentieller Interessenkonflikte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Dies ist ein Testtitel, der zwei Zeilen einnimmt</dc:title>
  <dc:creator>Boll, Julia</dc:creator>
  <cp:lastModifiedBy>Julia Boll</cp:lastModifiedBy>
  <cp:revision>10</cp:revision>
  <dcterms:created xsi:type="dcterms:W3CDTF">2022-04-13T12:51:31Z</dcterms:created>
  <dcterms:modified xsi:type="dcterms:W3CDTF">2026-05-06T14:31:22Z</dcterms:modified>
</cp:coreProperties>
</file>