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EC3"/>
    <a:srgbClr val="E7046F"/>
    <a:srgbClr val="C9D40F"/>
    <a:srgbClr val="CA2E6C"/>
    <a:srgbClr val="5A3600"/>
    <a:srgbClr val="A8C813"/>
    <a:srgbClr val="002B38"/>
    <a:srgbClr val="008CC8"/>
    <a:srgbClr val="E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BF65F-7742-4DEF-9635-418AC4CD011A}" v="34" dt="2023-04-12T19:04:23.141"/>
    <p1510:client id="{51D5498C-829A-43B4-93B8-FF4774FF3A72}" v="5" dt="2023-04-12T19:44:35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2784" autoAdjust="0"/>
  </p:normalViewPr>
  <p:slideViewPr>
    <p:cSldViewPr snapToGrid="0" showGuides="1">
      <p:cViewPr varScale="1">
        <p:scale>
          <a:sx n="113" d="100"/>
          <a:sy n="113" d="100"/>
        </p:scale>
        <p:origin x="76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font" Target="fonts/font7.fntdata"/><Relationship Id="rId31" Type="http://schemas.openxmlformats.org/officeDocument/2006/relationships/customXml" Target="../customXml/item2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ze, Christian" userId="631d7344-76b2-43ed-b7f4-f7ca4ae3ddfc" providerId="ADAL" clId="{51D5498C-829A-43B4-93B8-FF4774FF3A72}"/>
    <pc:docChg chg="custSel addSld delSld modSld modMainMaster">
      <pc:chgData name="Schulze, Christian" userId="631d7344-76b2-43ed-b7f4-f7ca4ae3ddfc" providerId="ADAL" clId="{51D5498C-829A-43B4-93B8-FF4774FF3A72}" dt="2023-04-12T19:46:08.732" v="186" actId="47"/>
      <pc:docMkLst>
        <pc:docMk/>
      </pc:docMkLst>
      <pc:sldChg chg="modSp mod">
        <pc:chgData name="Schulze, Christian" userId="631d7344-76b2-43ed-b7f4-f7ca4ae3ddfc" providerId="ADAL" clId="{51D5498C-829A-43B4-93B8-FF4774FF3A72}" dt="2023-04-12T19:41:16.947" v="84" actId="20577"/>
        <pc:sldMkLst>
          <pc:docMk/>
          <pc:sldMk cId="3303034767" sldId="256"/>
        </pc:sldMkLst>
        <pc:spChg chg="mod">
          <ac:chgData name="Schulze, Christian" userId="631d7344-76b2-43ed-b7f4-f7ca4ae3ddfc" providerId="ADAL" clId="{51D5498C-829A-43B4-93B8-FF4774FF3A72}" dt="2023-04-12T19:40:54.011" v="17" actId="20577"/>
          <ac:spMkLst>
            <pc:docMk/>
            <pc:sldMk cId="3303034767" sldId="256"/>
            <ac:spMk id="10" creationId="{4025D35E-9355-439C-83D2-02318846C783}"/>
          </ac:spMkLst>
        </pc:spChg>
        <pc:spChg chg="mod">
          <ac:chgData name="Schulze, Christian" userId="631d7344-76b2-43ed-b7f4-f7ca4ae3ddfc" providerId="ADAL" clId="{51D5498C-829A-43B4-93B8-FF4774FF3A72}" dt="2023-04-12T19:41:16.947" v="84" actId="20577"/>
          <ac:spMkLst>
            <pc:docMk/>
            <pc:sldMk cId="3303034767" sldId="256"/>
            <ac:spMk id="11" creationId="{782866E6-90A5-4F73-8992-BA7A35971141}"/>
          </ac:spMkLst>
        </pc:spChg>
      </pc:sldChg>
      <pc:sldChg chg="modSp del mod">
        <pc:chgData name="Schulze, Christian" userId="631d7344-76b2-43ed-b7f4-f7ca4ae3ddfc" providerId="ADAL" clId="{51D5498C-829A-43B4-93B8-FF4774FF3A72}" dt="2023-04-12T19:46:08.732" v="186" actId="47"/>
        <pc:sldMkLst>
          <pc:docMk/>
          <pc:sldMk cId="761244363" sldId="257"/>
        </pc:sldMkLst>
        <pc:spChg chg="mod">
          <ac:chgData name="Schulze, Christian" userId="631d7344-76b2-43ed-b7f4-f7ca4ae3ddfc" providerId="ADAL" clId="{51D5498C-829A-43B4-93B8-FF4774FF3A72}" dt="2023-04-12T19:40:34.772" v="3" actId="20577"/>
          <ac:spMkLst>
            <pc:docMk/>
            <pc:sldMk cId="761244363" sldId="257"/>
            <ac:spMk id="2" creationId="{F910E850-8929-4F85-9112-87CC92BD626E}"/>
          </ac:spMkLst>
        </pc:spChg>
        <pc:spChg chg="mod">
          <ac:chgData name="Schulze, Christian" userId="631d7344-76b2-43ed-b7f4-f7ca4ae3ddfc" providerId="ADAL" clId="{51D5498C-829A-43B4-93B8-FF4774FF3A72}" dt="2023-04-12T19:43:04.394" v="164" actId="27636"/>
          <ac:spMkLst>
            <pc:docMk/>
            <pc:sldMk cId="761244363" sldId="257"/>
            <ac:spMk id="3" creationId="{924AB8A2-E00F-4F0A-81F7-2F04A6985DEB}"/>
          </ac:spMkLst>
        </pc:spChg>
      </pc:sldChg>
      <pc:sldChg chg="modSp new mod">
        <pc:chgData name="Schulze, Christian" userId="631d7344-76b2-43ed-b7f4-f7ca4ae3ddfc" providerId="ADAL" clId="{51D5498C-829A-43B4-93B8-FF4774FF3A72}" dt="2023-04-12T19:44:29.689" v="176" actId="6549"/>
        <pc:sldMkLst>
          <pc:docMk/>
          <pc:sldMk cId="3001239118" sldId="259"/>
        </pc:sldMkLst>
        <pc:spChg chg="mod">
          <ac:chgData name="Schulze, Christian" userId="631d7344-76b2-43ed-b7f4-f7ca4ae3ddfc" providerId="ADAL" clId="{51D5498C-829A-43B4-93B8-FF4774FF3A72}" dt="2023-04-12T19:42:34.142" v="161" actId="27636"/>
          <ac:spMkLst>
            <pc:docMk/>
            <pc:sldMk cId="3001239118" sldId="259"/>
            <ac:spMk id="2" creationId="{2D324E18-73BB-4DF8-E309-3D54A1975BC3}"/>
          </ac:spMkLst>
        </pc:spChg>
        <pc:spChg chg="mod">
          <ac:chgData name="Schulze, Christian" userId="631d7344-76b2-43ed-b7f4-f7ca4ae3ddfc" providerId="ADAL" clId="{51D5498C-829A-43B4-93B8-FF4774FF3A72}" dt="2023-04-12T19:44:29.689" v="176" actId="6549"/>
          <ac:spMkLst>
            <pc:docMk/>
            <pc:sldMk cId="3001239118" sldId="259"/>
            <ac:spMk id="3" creationId="{61F32E6B-AA24-5BAB-2F10-B201617C15F1}"/>
          </ac:spMkLst>
        </pc:spChg>
      </pc:sldChg>
      <pc:sldChg chg="modSp new mod">
        <pc:chgData name="Schulze, Christian" userId="631d7344-76b2-43ed-b7f4-f7ca4ae3ddfc" providerId="ADAL" clId="{51D5498C-829A-43B4-93B8-FF4774FF3A72}" dt="2023-04-12T19:44:22.418" v="175" actId="20577"/>
        <pc:sldMkLst>
          <pc:docMk/>
          <pc:sldMk cId="3714736660" sldId="260"/>
        </pc:sldMkLst>
        <pc:spChg chg="mod">
          <ac:chgData name="Schulze, Christian" userId="631d7344-76b2-43ed-b7f4-f7ca4ae3ddfc" providerId="ADAL" clId="{51D5498C-829A-43B4-93B8-FF4774FF3A72}" dt="2023-04-12T19:44:17.158" v="172" actId="27636"/>
          <ac:spMkLst>
            <pc:docMk/>
            <pc:sldMk cId="3714736660" sldId="260"/>
            <ac:spMk id="2" creationId="{2A776944-EDCB-B00D-7FBA-745CDC77374E}"/>
          </ac:spMkLst>
        </pc:spChg>
        <pc:spChg chg="mod">
          <ac:chgData name="Schulze, Christian" userId="631d7344-76b2-43ed-b7f4-f7ca4ae3ddfc" providerId="ADAL" clId="{51D5498C-829A-43B4-93B8-FF4774FF3A72}" dt="2023-04-12T19:44:22.418" v="175" actId="20577"/>
          <ac:spMkLst>
            <pc:docMk/>
            <pc:sldMk cId="3714736660" sldId="260"/>
            <ac:spMk id="3" creationId="{62128CF3-3E22-4157-701F-FF23074D8230}"/>
          </ac:spMkLst>
        </pc:spChg>
      </pc:sldChg>
      <pc:sldChg chg="modSp add mod modClrScheme chgLayout">
        <pc:chgData name="Schulze, Christian" userId="631d7344-76b2-43ed-b7f4-f7ca4ae3ddfc" providerId="ADAL" clId="{51D5498C-829A-43B4-93B8-FF4774FF3A72}" dt="2023-04-12T19:44:38.897" v="179" actId="700"/>
        <pc:sldMkLst>
          <pc:docMk/>
          <pc:sldMk cId="2662622885" sldId="261"/>
        </pc:sldMkLst>
        <pc:spChg chg="mod ord">
          <ac:chgData name="Schulze, Christian" userId="631d7344-76b2-43ed-b7f4-f7ca4ae3ddfc" providerId="ADAL" clId="{51D5498C-829A-43B4-93B8-FF4774FF3A72}" dt="2023-04-12T19:44:38.897" v="179" actId="700"/>
          <ac:spMkLst>
            <pc:docMk/>
            <pc:sldMk cId="2662622885" sldId="261"/>
            <ac:spMk id="2" creationId="{ED4809BB-99FB-43EF-A2F6-850E00D7FEE8}"/>
          </ac:spMkLst>
        </pc:spChg>
        <pc:spChg chg="mod ord">
          <ac:chgData name="Schulze, Christian" userId="631d7344-76b2-43ed-b7f4-f7ca4ae3ddfc" providerId="ADAL" clId="{51D5498C-829A-43B4-93B8-FF4774FF3A72}" dt="2023-04-12T19:44:38.897" v="179" actId="700"/>
          <ac:spMkLst>
            <pc:docMk/>
            <pc:sldMk cId="2662622885" sldId="261"/>
            <ac:spMk id="3" creationId="{A21602EA-6B7E-4B72-8897-6F9D7D1808B9}"/>
          </ac:spMkLst>
        </pc:spChg>
      </pc:sldChg>
      <pc:sldChg chg="modSp add mod modClrScheme chgLayout">
        <pc:chgData name="Schulze, Christian" userId="631d7344-76b2-43ed-b7f4-f7ca4ae3ddfc" providerId="ADAL" clId="{51D5498C-829A-43B4-93B8-FF4774FF3A72}" dt="2023-04-12T19:44:42.519" v="180" actId="700"/>
        <pc:sldMkLst>
          <pc:docMk/>
          <pc:sldMk cId="2990720952" sldId="262"/>
        </pc:sldMkLst>
        <pc:spChg chg="mod ord">
          <ac:chgData name="Schulze, Christian" userId="631d7344-76b2-43ed-b7f4-f7ca4ae3ddfc" providerId="ADAL" clId="{51D5498C-829A-43B4-93B8-FF4774FF3A72}" dt="2023-04-12T19:44:42.519" v="180" actId="700"/>
          <ac:spMkLst>
            <pc:docMk/>
            <pc:sldMk cId="2990720952" sldId="262"/>
            <ac:spMk id="2" creationId="{ED4809BB-99FB-43EF-A2F6-850E00D7FEE8}"/>
          </ac:spMkLst>
        </pc:spChg>
        <pc:spChg chg="mod ord">
          <ac:chgData name="Schulze, Christian" userId="631d7344-76b2-43ed-b7f4-f7ca4ae3ddfc" providerId="ADAL" clId="{51D5498C-829A-43B4-93B8-FF4774FF3A72}" dt="2023-04-12T19:44:42.519" v="180" actId="700"/>
          <ac:spMkLst>
            <pc:docMk/>
            <pc:sldMk cId="2990720952" sldId="262"/>
            <ac:spMk id="3" creationId="{A21602EA-6B7E-4B72-8897-6F9D7D1808B9}"/>
          </ac:spMkLst>
        </pc:spChg>
      </pc:sldChg>
      <pc:sldChg chg="addSp delSp modSp new mod modClrScheme chgLayout">
        <pc:chgData name="Schulze, Christian" userId="631d7344-76b2-43ed-b7f4-f7ca4ae3ddfc" providerId="ADAL" clId="{51D5498C-829A-43B4-93B8-FF4774FF3A72}" dt="2023-04-12T19:45:30.896" v="185"/>
        <pc:sldMkLst>
          <pc:docMk/>
          <pc:sldMk cId="137418116" sldId="263"/>
        </pc:sldMkLst>
        <pc:spChg chg="mod ord">
          <ac:chgData name="Schulze, Christian" userId="631d7344-76b2-43ed-b7f4-f7ca4ae3ddfc" providerId="ADAL" clId="{51D5498C-829A-43B4-93B8-FF4774FF3A72}" dt="2023-04-12T19:45:23.743" v="184" actId="27636"/>
          <ac:spMkLst>
            <pc:docMk/>
            <pc:sldMk cId="137418116" sldId="263"/>
            <ac:spMk id="2" creationId="{A8C82060-42E3-5FC8-E3BC-A31BAD8FFCCC}"/>
          </ac:spMkLst>
        </pc:spChg>
        <pc:spChg chg="del mod ord">
          <ac:chgData name="Schulze, Christian" userId="631d7344-76b2-43ed-b7f4-f7ca4ae3ddfc" providerId="ADAL" clId="{51D5498C-829A-43B4-93B8-FF4774FF3A72}" dt="2023-04-12T19:45:23.731" v="183" actId="700"/>
          <ac:spMkLst>
            <pc:docMk/>
            <pc:sldMk cId="137418116" sldId="263"/>
            <ac:spMk id="3" creationId="{CFAAF981-AE2B-1872-C13E-C8265C52558C}"/>
          </ac:spMkLst>
        </pc:spChg>
        <pc:spChg chg="add mod ord">
          <ac:chgData name="Schulze, Christian" userId="631d7344-76b2-43ed-b7f4-f7ca4ae3ddfc" providerId="ADAL" clId="{51D5498C-829A-43B4-93B8-FF4774FF3A72}" dt="2023-04-12T19:45:30.896" v="185"/>
          <ac:spMkLst>
            <pc:docMk/>
            <pc:sldMk cId="137418116" sldId="263"/>
            <ac:spMk id="4" creationId="{AE40B7A4-B598-57D8-62BF-98CBD64B4BC1}"/>
          </ac:spMkLst>
        </pc:spChg>
      </pc:sldChg>
      <pc:sldMasterChg chg="modSldLayout">
        <pc:chgData name="Schulze, Christian" userId="631d7344-76b2-43ed-b7f4-f7ca4ae3ddfc" providerId="ADAL" clId="{51D5498C-829A-43B4-93B8-FF4774FF3A72}" dt="2023-04-12T19:43:55.696" v="169" actId="14100"/>
        <pc:sldMasterMkLst>
          <pc:docMk/>
          <pc:sldMasterMk cId="2793678323" sldId="2147483648"/>
        </pc:sldMasterMkLst>
        <pc:sldLayoutChg chg="modSp mod">
          <pc:chgData name="Schulze, Christian" userId="631d7344-76b2-43ed-b7f4-f7ca4ae3ddfc" providerId="ADAL" clId="{51D5498C-829A-43B4-93B8-FF4774FF3A72}" dt="2023-04-12T19:41:36.776" v="86" actId="14100"/>
          <pc:sldLayoutMkLst>
            <pc:docMk/>
            <pc:sldMasterMk cId="2793678323" sldId="2147483648"/>
            <pc:sldLayoutMk cId="2402223736" sldId="2147483649"/>
          </pc:sldLayoutMkLst>
          <pc:spChg chg="mod">
            <ac:chgData name="Schulze, Christian" userId="631d7344-76b2-43ed-b7f4-f7ca4ae3ddfc" providerId="ADAL" clId="{51D5498C-829A-43B4-93B8-FF4774FF3A72}" dt="2023-04-12T19:41:36.776" v="86" actId="14100"/>
            <ac:spMkLst>
              <pc:docMk/>
              <pc:sldMasterMk cId="2793678323" sldId="2147483648"/>
              <pc:sldLayoutMk cId="2402223736" sldId="2147483649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51D5498C-829A-43B4-93B8-FF4774FF3A72}" dt="2023-04-12T19:41:29.816" v="85" actId="14100"/>
            <ac:spMkLst>
              <pc:docMk/>
              <pc:sldMasterMk cId="2793678323" sldId="2147483648"/>
              <pc:sldLayoutMk cId="2402223736" sldId="2147483649"/>
              <ac:spMk id="3" creationId="{CB4E2B5F-FA92-4E92-889A-EE2FAE5E96E4}"/>
            </ac:spMkLst>
          </pc:spChg>
        </pc:sldLayoutChg>
        <pc:sldLayoutChg chg="modSp mod">
          <pc:chgData name="Schulze, Christian" userId="631d7344-76b2-43ed-b7f4-f7ca4ae3ddfc" providerId="ADAL" clId="{51D5498C-829A-43B4-93B8-FF4774FF3A72}" dt="2023-04-12T19:43:46.442" v="167" actId="14100"/>
          <pc:sldLayoutMkLst>
            <pc:docMk/>
            <pc:sldMasterMk cId="2793678323" sldId="2147483648"/>
            <pc:sldLayoutMk cId="1426855938" sldId="2147483660"/>
          </pc:sldLayoutMkLst>
          <pc:spChg chg="mod">
            <ac:chgData name="Schulze, Christian" userId="631d7344-76b2-43ed-b7f4-f7ca4ae3ddfc" providerId="ADAL" clId="{51D5498C-829A-43B4-93B8-FF4774FF3A72}" dt="2023-04-12T19:43:43.432" v="166" actId="14100"/>
            <ac:spMkLst>
              <pc:docMk/>
              <pc:sldMasterMk cId="2793678323" sldId="2147483648"/>
              <pc:sldLayoutMk cId="1426855938" sldId="2147483660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51D5498C-829A-43B4-93B8-FF4774FF3A72}" dt="2023-04-12T19:43:46.442" v="167" actId="14100"/>
            <ac:spMkLst>
              <pc:docMk/>
              <pc:sldMasterMk cId="2793678323" sldId="2147483648"/>
              <pc:sldLayoutMk cId="1426855938" sldId="2147483660"/>
              <ac:spMk id="3" creationId="{CB4E2B5F-FA92-4E92-889A-EE2FAE5E96E4}"/>
            </ac:spMkLst>
          </pc:spChg>
        </pc:sldLayoutChg>
        <pc:sldLayoutChg chg="modSp mod">
          <pc:chgData name="Schulze, Christian" userId="631d7344-76b2-43ed-b7f4-f7ca4ae3ddfc" providerId="ADAL" clId="{51D5498C-829A-43B4-93B8-FF4774FF3A72}" dt="2023-04-12T19:43:55.696" v="169" actId="14100"/>
          <pc:sldLayoutMkLst>
            <pc:docMk/>
            <pc:sldMasterMk cId="2793678323" sldId="2147483648"/>
            <pc:sldLayoutMk cId="378899242" sldId="2147483663"/>
          </pc:sldLayoutMkLst>
          <pc:spChg chg="mod">
            <ac:chgData name="Schulze, Christian" userId="631d7344-76b2-43ed-b7f4-f7ca4ae3ddfc" providerId="ADAL" clId="{51D5498C-829A-43B4-93B8-FF4774FF3A72}" dt="2023-04-12T19:43:52.019" v="168" actId="14100"/>
            <ac:spMkLst>
              <pc:docMk/>
              <pc:sldMasterMk cId="2793678323" sldId="2147483648"/>
              <pc:sldLayoutMk cId="378899242" sldId="2147483663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51D5498C-829A-43B4-93B8-FF4774FF3A72}" dt="2023-04-12T19:43:55.696" v="169" actId="14100"/>
            <ac:spMkLst>
              <pc:docMk/>
              <pc:sldMasterMk cId="2793678323" sldId="2147483648"/>
              <pc:sldLayoutMk cId="378899242" sldId="2147483663"/>
              <ac:spMk id="3" creationId="{CB4E2B5F-FA92-4E92-889A-EE2FAE5E96E4}"/>
            </ac:spMkLst>
          </pc:spChg>
        </pc:sldLayoutChg>
        <pc:sldLayoutChg chg="addSp modSp mod">
          <pc:chgData name="Schulze, Christian" userId="631d7344-76b2-43ed-b7f4-f7ca4ae3ddfc" providerId="ADAL" clId="{51D5498C-829A-43B4-93B8-FF4774FF3A72}" dt="2023-04-12T19:42:17.916" v="158" actId="171"/>
          <pc:sldLayoutMkLst>
            <pc:docMk/>
            <pc:sldMasterMk cId="2793678323" sldId="2147483648"/>
            <pc:sldLayoutMk cId="1133065196" sldId="2147483665"/>
          </pc:sldLayoutMkLst>
          <pc:picChg chg="add mod ord">
            <ac:chgData name="Schulze, Christian" userId="631d7344-76b2-43ed-b7f4-f7ca4ae3ddfc" providerId="ADAL" clId="{51D5498C-829A-43B4-93B8-FF4774FF3A72}" dt="2023-04-12T19:42:17.916" v="158" actId="171"/>
            <ac:picMkLst>
              <pc:docMk/>
              <pc:sldMasterMk cId="2793678323" sldId="2147483648"/>
              <pc:sldLayoutMk cId="1133065196" sldId="2147483665"/>
              <ac:picMk id="7" creationId="{A71C178B-07E1-0D9F-0ADA-8AC394AB3F3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0DE6E-9B74-4373-A5A8-7298D87E410B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7467B-DB32-4721-B271-117E92B13E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82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Grafik 6" descr="Ein Bild, das Diagramm enthält.&#10;&#10;Automatisch generierte Beschreibung">
              <a:extLst>
                <a:ext uri="{FF2B5EF4-FFF2-40B4-BE49-F238E27FC236}">
                  <a16:creationId xmlns:a16="http://schemas.microsoft.com/office/drawing/2014/main" id="{2793DB1E-6E00-7ED9-906A-5CEBF4CBB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afik 5" descr="Ein Bild, das Diagramm enthält.&#10;&#10;Automatisch generierte Beschreibung">
              <a:extLst>
                <a:ext uri="{FF2B5EF4-FFF2-40B4-BE49-F238E27FC236}">
                  <a16:creationId xmlns:a16="http://schemas.microsoft.com/office/drawing/2014/main" id="{2793DB1E-6E00-7ED9-906A-5CEBF4CBB5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10" b="58140"/>
            <a:stretch/>
          </p:blipFill>
          <p:spPr>
            <a:xfrm>
              <a:off x="6463004" y="1216089"/>
              <a:ext cx="5728996" cy="2870719"/>
            </a:xfrm>
            <a:prstGeom prst="rect">
              <a:avLst/>
            </a:prstGeom>
          </p:spPr>
        </p:pic>
        <p:sp>
          <p:nvSpPr>
            <p:cNvPr id="4" name="Rechteck 3"/>
            <p:cNvSpPr/>
            <p:nvPr userDrawn="1"/>
          </p:nvSpPr>
          <p:spPr>
            <a:xfrm>
              <a:off x="7221894" y="561391"/>
              <a:ext cx="4484913" cy="1217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92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24">
          <p15:clr>
            <a:srgbClr val="FBAE40"/>
          </p15:clr>
        </p15:guide>
        <p15:guide id="3" pos="7454">
          <p15:clr>
            <a:srgbClr val="FBAE40"/>
          </p15:clr>
        </p15:guide>
        <p15:guide id="4" orient="horz" pos="12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2793DB1E-6E00-7ED9-906A-5CEBF4CBB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305" y="2717144"/>
            <a:ext cx="4703921" cy="1870862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E7046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9306" y="4588006"/>
            <a:ext cx="4703920" cy="129843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C7EC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8992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7454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B610523-4794-172F-6CDD-4C7245236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305" y="2086251"/>
            <a:ext cx="4703919" cy="1830667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7046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9306" y="3916918"/>
            <a:ext cx="4703920" cy="129843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C7EC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268559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7454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4984A1D-8B01-2EA4-B298-C3FC93F0E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599" y="2086251"/>
            <a:ext cx="11477625" cy="1423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3823984"/>
            <a:ext cx="11477625" cy="9078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2223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7454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F6550F-CDB7-41E2-D4BB-60F4627A9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2086251"/>
            <a:ext cx="10312400" cy="1423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3823984"/>
            <a:ext cx="8007165" cy="9078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993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24">
          <p15:clr>
            <a:srgbClr val="FBAE40"/>
          </p15:clr>
        </p15:guide>
        <p15:guide id="3" pos="7454">
          <p15:clr>
            <a:srgbClr val="FBAE40"/>
          </p15:clr>
        </p15:guide>
        <p15:guide id="4" orient="horz" pos="127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1E073055-4BD6-3CE7-6EA2-F56F33B2F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2086251"/>
            <a:ext cx="10312400" cy="142371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3823984"/>
            <a:ext cx="8007165" cy="9078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561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24">
          <p15:clr>
            <a:srgbClr val="FBAE40"/>
          </p15:clr>
        </p15:guide>
        <p15:guide id="3" pos="7454">
          <p15:clr>
            <a:srgbClr val="FBAE40"/>
          </p15:clr>
        </p15:guide>
        <p15:guide id="4" orient="horz" pos="127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3CF6819-C6B0-84D6-2C0E-0E60FB870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17238A-7E65-4094-A497-2773A7BA7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480539"/>
            <a:ext cx="11464925" cy="762335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BBD92-3982-4837-A6D0-44C365F9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92262"/>
            <a:ext cx="10998200" cy="410939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89DE5-2DA2-4CF5-919B-C8A1DC9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" y="5732139"/>
            <a:ext cx="3905682" cy="365125"/>
          </a:xfrm>
        </p:spPr>
        <p:txBody>
          <a:bodyPr/>
          <a:lstStyle>
            <a:lvl1pPr algn="l">
              <a:defRPr lang="de-DE" dirty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815C9-DB3B-40E5-8678-A3B7B125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8924" y="6259523"/>
            <a:ext cx="1371601" cy="365125"/>
          </a:xfrm>
        </p:spPr>
        <p:txBody>
          <a:bodyPr/>
          <a:lstStyle>
            <a:lvl1pPr algn="ctr">
              <a:defRPr lang="de-DE" smtClean="0">
                <a:solidFill>
                  <a:schemeClr val="bg1"/>
                </a:solidFill>
              </a:defRPr>
            </a:lvl1pPr>
          </a:lstStyle>
          <a:p>
            <a:fld id="{058F1F6B-0C89-4B33-B751-3B533C18E2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624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pos="7446" userDrawn="1">
          <p15:clr>
            <a:srgbClr val="FBAE40"/>
          </p15:clr>
        </p15:guide>
        <p15:guide id="5" orient="horz" pos="100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9642FA5-6A26-0A1B-00B5-3D0D658B5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17238A-7E65-4094-A497-2773A7BA7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480539"/>
            <a:ext cx="11464925" cy="762335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C9D40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BBD92-3982-4837-A6D0-44C365F9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92262"/>
            <a:ext cx="10998200" cy="410939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89DE5-2DA2-4CF5-919B-C8A1DC9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" y="5732139"/>
            <a:ext cx="3905682" cy="365125"/>
          </a:xfrm>
        </p:spPr>
        <p:txBody>
          <a:bodyPr/>
          <a:lstStyle>
            <a:lvl1pPr algn="l">
              <a:defRPr lang="de-DE" dirty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815C9-DB3B-40E5-8678-A3B7B125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8924" y="6259523"/>
            <a:ext cx="1371601" cy="365125"/>
          </a:xfrm>
        </p:spPr>
        <p:txBody>
          <a:bodyPr/>
          <a:lstStyle>
            <a:lvl1pPr algn="ctr">
              <a:defRPr lang="de-DE" smtClean="0">
                <a:solidFill>
                  <a:schemeClr val="bg1"/>
                </a:solidFill>
              </a:defRPr>
            </a:lvl1pPr>
          </a:lstStyle>
          <a:p>
            <a:fld id="{058F1F6B-0C89-4B33-B751-3B533C18E2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704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24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7446">
          <p15:clr>
            <a:srgbClr val="FBAE40"/>
          </p15:clr>
        </p15:guide>
        <p15:guide id="5" orient="horz" pos="100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71C178B-07E1-0D9F-0ADA-8AC394AB3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17238A-7E65-4094-A497-2773A7BA7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480539"/>
            <a:ext cx="11464925" cy="762335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rgbClr val="E704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BBD92-3982-4837-A6D0-44C365F9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92262"/>
            <a:ext cx="10998200" cy="410939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rgbClr val="0C7EC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89DE5-2DA2-4CF5-919B-C8A1DC9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" y="5732139"/>
            <a:ext cx="3905682" cy="365125"/>
          </a:xfrm>
        </p:spPr>
        <p:txBody>
          <a:bodyPr/>
          <a:lstStyle>
            <a:lvl1pPr algn="l">
              <a:defRPr lang="de-DE" dirty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815C9-DB3B-40E5-8678-A3B7B125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8924" y="6259523"/>
            <a:ext cx="1371601" cy="365125"/>
          </a:xfrm>
        </p:spPr>
        <p:txBody>
          <a:bodyPr/>
          <a:lstStyle>
            <a:lvl1pPr algn="ctr">
              <a:defRPr lang="de-DE" smtClean="0">
                <a:solidFill>
                  <a:schemeClr val="bg1"/>
                </a:solidFill>
              </a:defRPr>
            </a:lvl1pPr>
          </a:lstStyle>
          <a:p>
            <a:fld id="{058F1F6B-0C89-4B33-B751-3B533C18E2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065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24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7446">
          <p15:clr>
            <a:srgbClr val="FBAE40"/>
          </p15:clr>
        </p15:guide>
        <p15:guide id="5" orient="horz" pos="100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3AE067-6137-4041-BC3A-78648FEA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3DF86C-F8F8-43EB-8D0B-7D2C0872B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6BDA5A-95FB-46B4-8353-94926F527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6CA8-EFD3-4A99-BD9F-955991C2213B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74FAEF-E1F2-4B31-A207-DBE70C83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15BBA5-4DCD-4C84-AF98-49EA5DD12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1F6B-0C89-4B33-B751-3B533C18E2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67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0" r:id="rId3"/>
    <p:sldLayoutId id="2147483649" r:id="rId4"/>
    <p:sldLayoutId id="2147483661" r:id="rId5"/>
    <p:sldLayoutId id="2147483662" r:id="rId6"/>
    <p:sldLayoutId id="2147483650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08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KOU2024">
      <a:dk1>
        <a:srgbClr val="3D79BD"/>
      </a:dk1>
      <a:lt1>
        <a:sysClr val="window" lastClr="FFFFFF"/>
      </a:lt1>
      <a:dk2>
        <a:srgbClr val="3D79BD"/>
      </a:dk2>
      <a:lt2>
        <a:srgbClr val="E7E6E6"/>
      </a:lt2>
      <a:accent1>
        <a:srgbClr val="CA2E6C"/>
      </a:accent1>
      <a:accent2>
        <a:srgbClr val="C8D23A"/>
      </a:accent2>
      <a:accent3>
        <a:srgbClr val="FFB200"/>
      </a:accent3>
      <a:accent4>
        <a:srgbClr val="003979"/>
      </a:accent4>
      <a:accent5>
        <a:srgbClr val="FF4D00"/>
      </a:accent5>
      <a:accent6>
        <a:srgbClr val="CCFF00"/>
      </a:accent6>
      <a:hlink>
        <a:srgbClr val="CA2E6C"/>
      </a:hlink>
      <a:folHlink>
        <a:srgbClr val="FFB200"/>
      </a:folHlink>
    </a:clrScheme>
    <a:fontScheme name="Benutzerdefiniert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142F354DBAB42ADF376A887B74ABC" ma:contentTypeVersion="17" ma:contentTypeDescription="Ein neues Dokument erstellen." ma:contentTypeScope="" ma:versionID="d218db8c500a856decd9735fcd8ca685">
  <xsd:schema xmlns:xsd="http://www.w3.org/2001/XMLSchema" xmlns:xs="http://www.w3.org/2001/XMLSchema" xmlns:p="http://schemas.microsoft.com/office/2006/metadata/properties" xmlns:ns2="9c38feee-631a-46f1-b848-e5fab89010a9" xmlns:ns3="66178310-2c7e-41fc-bfed-74415b593296" targetNamespace="http://schemas.microsoft.com/office/2006/metadata/properties" ma:root="true" ma:fieldsID="2529d4634e7a373a7d648296c8e5a024" ns2:_="" ns3:_="">
    <xsd:import namespace="9c38feee-631a-46f1-b848-e5fab89010a9"/>
    <xsd:import namespace="66178310-2c7e-41fc-bfed-74415b5932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8feee-631a-46f1-b848-e5fab8901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1964161f-f015-4ecc-b97b-dad0b4427c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78310-2c7e-41fc-bfed-74415b59329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a22c872-dddd-4c74-84e0-2d86cffe6813}" ma:internalName="TaxCatchAll" ma:showField="CatchAllData" ma:web="66178310-2c7e-41fc-bfed-74415b5932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4AB9C3-C952-48D3-B636-ED863F314753}"/>
</file>

<file path=customXml/itemProps2.xml><?xml version="1.0" encoding="utf-8"?>
<ds:datastoreItem xmlns:ds="http://schemas.openxmlformats.org/officeDocument/2006/customXml" ds:itemID="{154F6419-8A94-48E5-BA57-A9CBB6E58E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 ist ein Testtitel, der zwei Zeilen einnimmt</dc:title>
  <dc:creator>Schulze, Christian</dc:creator>
  <cp:lastModifiedBy>Nicole Lange</cp:lastModifiedBy>
  <cp:revision>11</cp:revision>
  <dcterms:created xsi:type="dcterms:W3CDTF">2022-04-13T12:51:31Z</dcterms:created>
  <dcterms:modified xsi:type="dcterms:W3CDTF">2023-05-04T15:32:48Z</dcterms:modified>
</cp:coreProperties>
</file>